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C0A277-7EA9-466A-86CC-15540F2B10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BF2286-DEC5-4B5E-9A66-3349B32466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A9F5B8-A01D-4117-B645-7D2B74E927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7408E50-A870-427A-A1D1-84813679DD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F858517-D829-45CA-9C92-A7C9AFB2DC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24A8468-0E6A-4DA1-8DBE-597B797FF6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F723ABA-778D-4D24-9CAD-1922111BA6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29D0C04-14F7-4D58-A7BC-DF5A0B2348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B2F2C92-57B3-4367-8A69-1A30383159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D150E2-110C-47D2-A22C-0E75F4445D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B816A3-5C25-475B-851F-C1DEB5280E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8533323022201112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定语从句详解课件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定语从句概述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关系代词引导的定语从句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关系副词引导的定语从句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定语从句的特殊用法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定语从句的练习与解析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定语从句概述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定语从句是用于修饰名词或代词的从句，通常紧跟在所修饰的名词或代词之后，对其起到补充说明的作用。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定语从句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The book that I borrowed from the library is very interesting.（我从图书馆借的那本书很有趣。）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例如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定语从句的定义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定语从句可以用来补充说明名词或代词的具体内容，帮助读者更好地理解句子含义。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补充说明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强调突出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结构调整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通过使用定语从句，可以将句子中的重点信息突出出来，使读者更加关注。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定语从句的使用可以使句子结构更加紧凑，避免过多的修饰成分，使句子更加简洁明了。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定语从句的作用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限定性定语从句对所修饰的名词或代词起到限制作用，使其含义更加明确。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非限定性定语从句对所修饰的名词或代词起到补充说明的作用，不会对其含义产生限制。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定语从句的分类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非限定性定语从句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限定性定语从句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关系代词引导的定语从句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在定语从句中，如果先行词被形容词最高级、序数词、the only修饰，关系代词常用that替代。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替代关系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在限定性定语从句中，当关系代词在从句中充当宾语或表语时，通常用that替代。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替代限定性关系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在某些情况下，即使关系代词在从句中充当宾语或表语，也不能省略that。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不可省略情况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that的用法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which的用法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非限定性关系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在非限定性定语从句中，通常用which替代前面的名词或代词。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引导从句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which还可以用来引导一个完整的非限定性定语从句，对主句进行补充说明。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不可省略情况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在某些情况下，即使非限定性定语从句很短，也不能省略which。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as作为关系代词时，通常与such、so、the same等连用，表示“像……一样”。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特殊用法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as也可以用于引导非限定性定语从句，但通常放在句首。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非限定性关系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在限定性定语从句中，有时可以用as替代主句中的某个成分。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替代限定性关系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as的用法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whose作为关系代词时，表示“某人的……”，通常与名词连用表示所属关系。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所有格关系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在某些情况下，即使先行词在从句中充当宾语或表语，也不能省略whose。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不可省略情况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whose的用法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关系副词引导的定语从句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https://d.book118.com/785333230222011120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2024-09-23T05:12:07.272</cp:lastPrinted>
  <dcterms:created xsi:type="dcterms:W3CDTF">2024-09-22T21:12:07Z</dcterms:created>
  <dcterms:modified xsi:type="dcterms:W3CDTF">2024-09-22T21:12:09Z</dcterms:modified>
</cp:coreProperties>
</file>