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6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78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54D84-CB6D-41A3-AACB-2E21A5D15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88B25-2593-484E-B450-863D6C8E4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93CFF-4438-45E1-8695-E6A57BC42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8594C-DA76-4502-918B-472752155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0381F1-844F-4D98-A4CD-D4BFA595F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AF899-D98B-4867-A21A-5A4A3C6AB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C83077-3A2D-4F3B-8372-1EA545F34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24C34-786F-467F-85C6-070243A98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28024-4E74-4031-9F87-BB46C7673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EE9F1A-4840-4834-B3BF-6191CD3A9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45B3E-ED1E-4566-A2B6-A15CC51A5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158" r:id="rId2"/>
    <p:sldLayoutId id="2147485159" r:id="rId3"/>
    <p:sldLayoutId id="2147485160" r:id="rId4"/>
    <p:sldLayoutId id="2147485161" r:id="rId5"/>
    <p:sldLayoutId id="2147485162" r:id="rId6"/>
    <p:sldLayoutId id="2147485163" r:id="rId7"/>
    <p:sldLayoutId id="2147485164" r:id="rId8"/>
    <p:sldLayoutId id="2147485165" r:id="rId9"/>
    <p:sldLayoutId id="2147485166" r:id="rId10"/>
    <p:sldLayoutId id="214748516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34312220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矿山行业的人力资源供需与培养需求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矿山行业人力资源供需现状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矿山行业人才培养需求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矿山行业人力资源供需与培养的对策建议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矿山行业人力资源供需与培养的未来展望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矿山行业人力资源供需现状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矿山行业人力资源需求特点</a:t>
            </a:r>
            <a:endParaRPr lang="zh-CN" altLang="en-US"/>
          </a:p>
        </p:txBody>
      </p:sp>
      <p:sp>
        <p:nvSpPr>
          <p:cNvPr id="104890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技术型人才需求大：矿山行业需要具备专业知识和技能的人才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经验型人才需求大：矿山行业需要具有丰富实践经验和技能的人才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安全型人才需求大：矿山行业需要注重安全生产，对安全型人才需求大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管理型人才需求大：矿山行业需要具备管理能力和经验的人才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矿山行业人力资源供给现状</a:t>
            </a:r>
            <a:endParaRPr lang="zh-CN" altLang="en-US"/>
          </a:p>
        </p:txBody>
      </p:sp>
      <p:sp>
        <p:nvSpPr>
          <p:cNvPr id="104895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矿山行业人力资源供给现状：总体上，矿山行业人力资源供给相对紧张，尤其是高素质、高技能人才短缺。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矿山行业人力资源供给现状：矿山行业人力资源供给现状：总体上，矿山行业人力资源供给相对紧张，尤其是高素质、高技能人才短缺。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矿山行业人力资源供给现状：矿山行业人力资源供给现状：总体上，矿山行业人力资源供给相对紧张，尤其是高素质、高技能人才短缺。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矿山行业人力资源供给现状：矿山行业人力资源供给现状：总体上，矿山行业人力资源供给相对紧张，尤其是高素质、高技能人才短缺。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89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矿山行业人力资源供需缺口分析</a:t>
            </a:r>
            <a:endParaRPr lang="zh-CN" altLang="en-US"/>
          </a:p>
        </p:txBody>
      </p:sp>
      <p:sp>
        <p:nvSpPr>
          <p:cNvPr id="104900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供需现状：矿山行业人力资源需求量大，但供给不足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解决措施：加强矿山行业人力资源培养，提高人员技能水平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影响因素：矿山行业技术更新快，对人员技能要求高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原因分析：矿山行业工作环境艰苦，人员流失率高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矿山行业人才培养需求</a:t>
            </a:r>
            <a:endParaRPr lang="zh-CN" altLang="en-US"/>
          </a:p>
        </p:txBody>
      </p:sp>
      <p:sp>
        <p:nvSpPr>
          <p:cNvPr id="104907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矿山行业人才培养的重要性</a:t>
            </a:r>
            <a:endParaRPr lang="zh-CN" altLang="en-US"/>
          </a:p>
        </p:txBody>
      </p:sp>
      <p:sp>
        <p:nvSpPr>
          <p:cNvPr id="104913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提高矿山行业技术水平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36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保障矿山行业安全生产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促进矿山行业可持续发展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148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提升矿山行业国际竞争力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矿山行业人才培养模式与途径</a:t>
            </a:r>
            <a:endParaRPr lang="zh-CN" altLang="en-US"/>
          </a:p>
        </p:txBody>
      </p:sp>
      <p:sp>
        <p:nvSpPr>
          <p:cNvPr id="104918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校企合作：与高校、职业院校合作，培养专业人才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培训课程：开设相关课程，提高员工技能水平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实践操作：提供实践操作机会，提高员工实际操作能力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继续教育：鼓励员工参加继续教育，提升专业素质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https://d.book118.com/785334312220011113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Wingdings</vt:lpstr>
      <vt:lpstr>Office Theme</vt:lpstr>
      <vt:lpstr>矿山行业的人力资源供需与培养需求</vt:lpstr>
      <vt:lpstr>目录</vt:lpstr>
      <vt:lpstr>添加章节标题</vt:lpstr>
      <vt:lpstr>矿山行业人力资源供需现状</vt:lpstr>
      <vt:lpstr>矿山行业人力资源需求特点</vt:lpstr>
      <vt:lpstr>矿山行业人力资源供给现状</vt:lpstr>
      <vt:lpstr>矿山行业人力资源供需缺口分析</vt:lpstr>
      <vt:lpstr>矿山行业人才培养需求</vt:lpstr>
      <vt:lpstr>矿山行业人才培养的重要性</vt:lpstr>
      <vt:lpstr>矿山行业人才培养模式与途径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2024-09-20T09:34:09.943</cp:lastPrinted>
  <dcterms:created xsi:type="dcterms:W3CDTF">2024-09-20T01:34:09Z</dcterms:created>
  <dcterms:modified xsi:type="dcterms:W3CDTF">2024-09-20T01:34:12Z</dcterms:modified>
</cp:coreProperties>
</file>