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D1F36B-B3E0-459C-BC50-2583CCADEF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E17F-A5FA-4A4A-8FF3-BB7D1AA9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D5CC3-389E-4CC9-A043-B0601F9C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3826E-315E-446B-9332-4C7893BC6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A3563-B0D7-43A0-B6EC-508C043F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9C714-336E-405A-A96B-CE105CCE4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DF66B-C2B1-4D83-945E-B5BCB51C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4999E-E0EC-49E7-81AB-E8331661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6EF4-9F48-4BFF-86E3-1F72454D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551B0-DE58-4AE0-9285-69D09832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A75C1-DFC6-40FB-AA52-1925EF78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22D30-435C-4125-8251-88A81CC0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FFC157-E874-4AA3-BAB8-E4FFFF8A82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4F3E06-DE84-42DA-A653-6AA53FEB52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400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销售团队资源整合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销售团队资源整合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人力资源优化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物质资源优化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信息资源优化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营销资源优化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销售团队资源整合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资源整合是指利用公司内部各种资源，包括人力资源、物质资源、信息资源等，通过整合和优化的方式，实现销售团队的高效运作和业绩提升。本章将全面探讨如何有效整合销售团队资源，提高销售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人力资源整合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培养销售精英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人才梯队建设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岗位分工与协作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凝聚团队向心力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物质资源整合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销售工具和软件的应用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确保供应畅通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物流配送及库存管理优化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资源共享与协作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信息资源整合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客户关系管理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CRM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系统的建设和应用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利用数据驱动销售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数据分析与挖掘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信息畅通无阻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销售信息共享与沟通平台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营销资源整合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制定销售方针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营销策略与规划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提升品牌知名度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市场推广与宣传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拓展销售渠道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销售渠道整合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销售团队资源整合的挑战与机遇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销售团队资源整合虽然可以带来高效和效益提升，但也面临各种挑战，如沟通协作难、资源分配不均等。然而，适应市场变化，整合资源，将带来更多的机遇和发展空间。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人力资源优化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培养是销售团队资源整合中至关重要的一环。通过制定完善的培训计划和制度，可以提升团队整体素质。同时，建立激励机制和晋升通道，可以激发团队成员的积极性和向心力。绩效评估和反馈机制则可以帮助团队不断优化自身，实现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团队凝聚力和协作能力培养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团队目标设定和执行力提升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打造积极团队文化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团队文化和氛围塑造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人力资源管理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资源整合中，人力资源管理扮演着重要角色。从人员招聘和选拔开始，就需要精心策划，确保团队的人员结构合理。绩效管理和激励政策的设定，可以激励团队成员持续提升业绩。同时，人才流动和留存策略的执行，是人力资源管理中不可或缺的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应用人工智能技术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引入新颖的管理理念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注重员工个性化需求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人力资源管理的未来挑战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需制定吸引人才策略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人才争夺激烈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需灵活应对市场变化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企业灵活性要求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应提供个性化福利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员工需求多样化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物质资源优化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仓储管理和配送优化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设计高效的仓储布局，提升仓储利用率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采用智能配送系统，优化配送路线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物流成本控制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分析成本构成，找到降低成本的方法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优化运输方式，节约物流成本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物流管理优化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供应链管理和协作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加强与供应商的合作关系，优化物流环节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通过信息技术提升供应链管理效率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资源共享与协作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在企业内部和与供应商之间建立有效的订单管理和跟踪系统，实现信息共享和协同合作，加强供应商管理与合作关系。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软件工具应用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提升销售效率，优化客户关系管理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销售管理系统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整合供应链各环节，实现信息共享和协作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供应链管理工具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实现仓库货物可视化管理，提高仓储效率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仓储管理软件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物质资源管理的未来趋势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利用人工智能和大数据优化资源管理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智能化和数字化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实现智能物流，提高物流效率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物流自动化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持续跟进最新科技发展，应用于管理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物质资源管理的挑战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未来物质资源管理将面临物流成本上升、供应链中断、库存管理不当等挑战，企业需要及时应对并调整策略，以保持竞争优势。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https://d.book118.com/785340004013011130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销售团队资源整合</vt:lpstr>
      <vt:lpstr>目录</vt:lpstr>
      <vt:lpstr>第1章 销售团队资源整合</vt:lpstr>
      <vt:lpstr> </vt:lpstr>
      <vt:lpstr>人力资源整合</vt:lpstr>
      <vt:lpstr>物质资源整合</vt:lpstr>
      <vt:lpstr>信息资源整合</vt:lpstr>
      <vt:lpstr>营销资源整合</vt:lpstr>
      <vt:lpstr>销售团队资源整合的挑战与机遇</vt:lpstr>
      <vt:lpstr>第2章 人力资源优化</vt:lpstr>
      <vt:lpstr>人才培养</vt:lpstr>
      <vt:lpstr>团队建设</vt:lpstr>
      <vt:lpstr> </vt:lpstr>
      <vt:lpstr>人力资源发展趋势</vt:lpstr>
      <vt:lpstr>人力资源管理的未来挑战</vt:lpstr>
      <vt:lpstr>第3章 物质资源优化</vt:lpstr>
      <vt:lpstr>物流管理优化</vt:lpstr>
      <vt:lpstr> </vt:lpstr>
      <vt:lpstr>软件工具应用</vt:lpstr>
      <vt:lpstr>物质资源管理的未来趋势</vt:lpstr>
      <vt:lpstr>物质资源管理的挑战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2024-09-29T14:40:40.213</cp:lastPrinted>
  <dcterms:created xsi:type="dcterms:W3CDTF">2024-09-29T06:40:40Z</dcterms:created>
  <dcterms:modified xsi:type="dcterms:W3CDTF">2024-09-29T06:40:42Z</dcterms:modified>
</cp:coreProperties>
</file>