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C407D-50C5-41D2-BC01-67266EB87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E6F89-A6FE-4DE8-90B9-FF7E867B5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7B636-E14C-4BBA-B6EF-A97F5AD7D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466E9-EFBA-4C44-BBEC-3DCDF56C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23162-89A8-4171-A9BD-D04A30AC4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457F8B-C0FB-4A7F-A603-B15AEAD99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FC52A-CFD2-4657-8CAC-446014FC6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B688D-30B4-4DCF-9E0D-A7340806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A920B-FCA1-4EDD-8B25-DA5CD19F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7E04F-D090-481C-8CCC-6CDF015BE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0B3F1-9437-4867-8FD5-DB7CA20C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40111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煤气中硫化氢含量的测定及其注意事项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影响因素及干扰排除方法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法规标准与质量控制要求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硫化氢概述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硫化氢（H2S）是一种无色、剧毒、酸性气体，具有臭鸡蛋气味，易溶于水，水溶液呈酸性。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硫化氢对人体有剧毒，吸入少量即可引起头痛、头晕、恶心、呕吐等症状，大量吸入可致人死亡。同时，硫化氢对设备也有腐蚀作用。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硫化氢性质与危害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煤中含有硫分，在煤气化过程中，硫分被还原成硫化氢进入煤气中。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煤中硫分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煤气净化过程中，若脱硫不彻底或脱硫剂失效，会导致煤气中硫化氢含量超标。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煤气净化不完全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煤气中硫化氢来源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测定目的与意义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准确测定煤气中硫化氢含量，有助于及时发现并消除安全隐患，保障生产安全。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控制煤气中硫化氢排放，减少对大气环境的污染。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对于使用煤气的化工产品，硫化氢含量是影响产品质量的重要因素之一。通过测定硫化氢含量，可及时调整生产工艺，确保产品质量。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测定方法与技术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采用密闭式或开放式采样方法，确保样品具有代表性。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使用专用采样袋、注射器或采样瓶等，确保设备清洁、干燥、无泄漏。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根据实际需要确定采样量，确保满足分析要求。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采样方法与设备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将采集的样品保存在低温、避光条件下，防止硫化氢挥发和氧化。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去除样品中的杂质和水分，避免对分析结果造成干扰。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样品浓缩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如需提高分析灵敏度，可采用浓缩技术对样品进行浓缩处理。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分析条件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严格控制分析条件，如温度、压力、流量等，确保分析结果准确可靠。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采用色谱法、电化学法、比色法等分析方法对硫化氢进行测定。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分析仪器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使用专用分析仪器，如色谱仪、电化学分析仪等，确保仪器性能稳定、准确度高。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分析测定技术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结果计算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根据分析方法和标准曲线计算硫化氢含量，确保计算过程准确无误。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结果表示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将测定结果以质量分数或体积分数等形式表示，并注明测定条件和所用方法。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结果比较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将测定结果与标准值或参考值进行比较，判断样品中硫化氢含量是否符合要求。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结果计算与表示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注意事项与操作规范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在进行煤气中硫化氢含量测定时，必须佩戴个人防护装备，如防毒面具、化学防护服、耐酸碱手套等，以防止有毒气体对皮肤和呼吸系统的伤害。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确保实验室内通风良好，以减少有害气体的积聚。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880" b="1088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559" b="2655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在实验过程中，严禁吸烟、饮食或进行其他与实验无关的活动，以防止意外事故的发生。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使用前应对测定仪器进行校准，确保其准确性和可靠性。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定期对仪器进行维护保养，如更换滤膜、清洗传感器等，以保证其正常运行和延长使用寿命。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在使用过程中，应注意仪器的操作规范，避免不当操作导致损坏或测量误差。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仪器使用与维护保养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试剂选择与储存条件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选择适当的吸收液和显色剂，以确保对硫化氢的准确测定。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试剂应储存在干燥、阴凉、通风良好的地方，避免阳光直射和高温环境。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对于易挥发的试剂，应采取密封措施，以防止其挥发和污染。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在采样前，应对采样器具进行清洗和干燥，以避免交叉污染。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按照规定的采样时间和流量进行采样，确保样品的代表性和准确性。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在显色反应前，应对样品进行适当的预处理，如过滤、稀释等，以消除干扰因素。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显色反应后，应在规定的时间内进行比色测定，避免时间过长导致颜色变化。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操作步骤与规范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https://d.book118.com/785340111304011103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2024-09-13T07:17:11.547</cp:lastPrinted>
  <dcterms:created xsi:type="dcterms:W3CDTF">2024-09-12T23:17:11Z</dcterms:created>
  <dcterms:modified xsi:type="dcterms:W3CDTF">2024-09-12T23:17:13Z</dcterms:modified>
</cp:coreProperties>
</file>