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429553-A6AF-4EAD-B39D-93FD17EBC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00E99A-CD0D-43A0-BF04-2D324D4E6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5C91DF-4910-4DBA-8E86-AD01FB6AD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743844-ECAA-41D7-8A0E-28291E8CA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40F671-CE5E-4C19-9FCA-F08271BE9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7095F8-2E31-4F2E-BC53-B41BE0CBDD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1A25C2-CB1C-413F-9283-3975E959F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FBA127-8C99-4506-9A63-12FEB0B9B5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DB9C0A-AFBD-45C0-BCF9-E0DA178D5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569DB4-8EA3-4D83-AA85-8673F0FEB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F0BCA9-C1AD-4F6F-9CEE-D0CB4B792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534111102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车间技术提升年计划优化生产计划，提高生产效率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现有生产计划和效率分析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优化生产计划策略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提高生产效率措施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计划实施步骤和时间表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资源需求和预算安排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风险分析和应对措施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结论和展望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通过引进新技术、优化工艺流程、提高员工技能等方式，提升车间整体技术水平，满足市场需求。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提升车间技术水平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针对现有生产计划和流程中的瓶颈和问题，进行优化和改进，提高生产计划的合理性和可行性。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优化生产计划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通过改进生产流程、提高设备利用率、减少浪费等方式，提高生产效率，降低生产成本。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934" r="329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934" r="3293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5" r="325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涉及车间的各个生产环节和流程，包括原料采购、生产计划、生产执行、质量控制等。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计划范围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在一年内实现车间技术水平的提升，优化生产计划，提高生产效率，降低生产成本，提高产品质量和客户满意度。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计划范围和目标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现有生产计划和效率分析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432" r="1743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在生产过程中，根据实际情况对生产计划进行调整，以确保生产顺利进行。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目前车间按照月度制定生产计划，根据销售预测和产品库存情况进行调整。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生产计划执行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生产计划下达后，各生产线按照计划进行生产，同时进行进度跟踪和记录。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现有生产计划概述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生产效率低下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目前车间的生产效率较低，无法满足市场需求，导致订单积压和交货期延迟。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资源浪费严重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生产过程中存在资源浪费现象，如原材料、人力和时间的浪费等。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质量问题突出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产品质量不稳定，不良品率较高，导致客户投诉和退货现象频发。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生产效率现状及问题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生产计划不合理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生产计划制定过程中缺乏科学性和预见性，导致计划与实际生产情况脱节。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生产流程不顺畅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生产流程中存在瓶颈环节和不必要的等待时间，影响生产效率。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设备老化严重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部分生产设备老化严重，性能下降，无法满足高效生产的需求。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员工技能不足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部分员工技能水平不足，无法胜任高技能岗位的工作，影响生产效率和质量。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优化生产计划策略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优化生产调度系统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引入先进的生产调度算法，实现生产任务的自动分配和调度，提高生产线的平衡率和设备利用率。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强化生产计划和调度的协同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加强生产计划、采购、物流等部门的协同合作，确保生产计划的顺利执行和及时调整。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建立完善的生产计划体系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根据市场需求和产品特性，制定详细的生产计划，包括生产能力的规划、生产流程的设计、生产资源的配置等。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完善生产计划和调度系统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引进自动化生产线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通过引入自动化生产线，减少人工干预，提高生产效率和产品质量。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采用先进的加工技术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引入高精度、高效率的加工技术，如激光切割、3D打印等，提高生产效率和产品质量。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升级现有设备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对现有设备进行技术升级和改造，提高设备的性能和稳定性，降低故障率。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引入先进生产技术和设备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建立完善的生产现场管理制度，规范员工操作行为，确保生产现场的秩序和安全。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强化生产现场管理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建立完善的设备维护和保养制度，定期对设备进行维护和保养，确保设备的正常运行和延长使用寿命。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加强设备维护和保养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引入先进的生产监控系统，实时监测生产现场的运行状态和数据，及时发现和解决问题，提高生产效率和质量。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引入生产监控系统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6583" r="2658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加强生产现场管理和监控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提高生产效率措施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技能培训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定期组织各类技能培训，包括设备操作、工艺流程、质量控制等，确保员工熟练掌握所需技能。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素质提升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加强员工职业素养和团队协作能力的培养，提高员工责任心和积极性。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建立合理的绩效考核和激励机制，鼓励员工主动学习和提升技能，激发员工创新潜力。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提升员工技能和素质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精益生产理念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引入精益生产理念，通过消除浪费、提高生产效率、降低成本等方式，实现生产流程的优化。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制定持续改进计划，定期评估生产流程中的瓶颈和问题，提出改进措施并跟踪执行效果。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生产数据分析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运用生产管理软件对生产数据进行实时分析，发现生产过程中的问题和改进点，为决策提供支持。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实施精益生产和持续改进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优化供应商选择标准，确保供应商具备稳定的质量和交货期表现，建立长期合作关系。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供应商选择和管理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实施合理的库存管理策略，避免库存积压和浪费，确保生产所需物料的及时供应。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加强生产计划、采购、物流等跨部门之间的沟通和协作，确保生产计划的顺利执行和及时调整。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跨部门协作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加强供应链管理和协作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https://d.book118.com/785341111022011101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2024-09-09T08:34:39.642</cp:lastPrinted>
  <dcterms:created xsi:type="dcterms:W3CDTF">2024-09-09T00:34:39Z</dcterms:created>
  <dcterms:modified xsi:type="dcterms:W3CDTF">2024-09-09T00:34:41Z</dcterms:modified>
</cp:coreProperties>
</file>