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7BC43E-B39C-4089-B12E-971A089010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2DD8A-E735-4836-B06D-C3C4C50E4E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6E49A5-AAA5-438F-9F9D-61D8E42953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C5D8C9-4277-4597-A958-9C6ED560C9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B417F3-9A33-4CD7-BC3E-D88918A8A1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741028-1518-4D46-B24B-BF6B5EFDF8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2019F8-808F-4DF8-820B-F077053996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273E01-92C7-4DCD-8A84-173596E11A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2A2A9B-2772-43C0-A8FE-8984319BC9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36C563-6145-4E43-B126-938EE630C4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91E574-E95F-4869-ADA8-88C39F8A7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34201304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安全生产费用情况分析报告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安全生产费用概述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安全生产费用情况分析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安全生产费用存在的问题和挑战</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安全生产费用优化建议和措施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本报告旨在分析企业安全生产费用的使用情况，评估其合理性和有效性，为进一步优化安全生产投入提供决策依据。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随着社会对安全生产重视程度的不断提高，企业安全生产费用投入成为关注的焦点。通过对安全生产费用的合理配置和管理，有助于降低生产事故风险，保障员工生命安全和企业的可持续发展。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本报告主要针对某大型制造企业近三年的安全生产费用情况进行深入分析，包括费用构成、使用情况、效果评估等方面的内容。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由于数据来源和时间限制，本报告可能无法涵盖所有安全生产费用相关的问题，分析结果仅供参考。同时，报告中的数据和结论仅适用于特定企业，不具有普遍适用性。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安全生产费用概述</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375" r="21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安全生产费用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指企业按照规定标准提取，在成本中列支，专门用于完善和改进企业或项目安全生产条件的资金。</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安全生产费用分类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使用方向可分为完善和改进企业整体安全生产条件、完善和改进项目安全生产条件、开展安全生产宣传教育、进行安全培训和应急救援演练、进行安全生产检查和整改、购置设备和器材、其他与安全生产直接相关的支出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安全生产费用的定义和分类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通过安全生产费用的投入，企业可以改善生产条件，提高设备设施的安全性，降低事故发生的风险。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提高企业安全水平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保障员工生命安全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提升企业形象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安全生产费用的投入有助于减少生产过程中的事故，保护员工的生命安全。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良好的安全生产管理可以提升企业的社会形象，增强消费者对企业的信任度。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安全生产费用的重要性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安全生产费用的管理和使用规定</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监督管理</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企业应当建立健全安全生产费用管理制度，明确费用核算科目和核算方法，加强费用提取和使用情况的监督管理。</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使用范围</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安全生产费用应当用于规定的支出范围，不得挪作他用。</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提取标准</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企业按照规定标准提取安全生产费用，提取标准根据企业所在行业和规模而定。</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财务处理</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安全生产费用应当在成本中列支，按照规定计入相关资产成本或者当期损益。</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税务处理</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符合规定条件的安全生产费用可以作为企业所得税的税前扣除项。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安全生产费用情况分析</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总额庞大，构成复杂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随着企业对安全生产重视程度的提高，安全生产费用总额呈现出逐年上升的趋势。这其中主要包括设备购置、员工培训、安全设施建设等方面的投入。同时，由于不同行业、不同企业的生产环境和安全需求不同，安全生产费用的构成也较为复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安全生产费用总额及构成分析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使用规范，监管严格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在使用安全生产费用时，通常会制定详细的预算和使用计划，严格按照计划执行。同时，政府和相关部门也会对安全生产费用的使用进行严格的监管，确保费用的合理使用。此外，企业还会定期对安全生产费用的使用情况进行审计，及时发现问题并进行整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安全生产费用使用情况分析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https://d.book118.com/785342013042011104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2024-09-13T21:29:15.865</cp:lastPrinted>
  <dcterms:created xsi:type="dcterms:W3CDTF">2024-09-13T13:29:15Z</dcterms:created>
  <dcterms:modified xsi:type="dcterms:W3CDTF">2024-09-13T13:29:17Z</dcterms:modified>
</cp:coreProperties>
</file>