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A6D82-F939-4ADA-A711-4D7C9E408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C904E-40BB-4296-8984-4F45FB3F0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FD926-855B-41E9-979C-47025AA4D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33789-F15F-4626-B049-D7676E01E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171ECC-042D-4358-8294-5F8106EBD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2215A-1D61-4CC4-B0D6-2CE96D665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85D7E4-EBBF-4549-A867-3AB7C1011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3AC0C-5908-4288-9887-B31B72217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4674C-03FB-4487-B661-3C3F53B0D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387FA-DC81-4C0D-8571-182D9904D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569EC-C1D6-4BF0-BC2C-4E1B851FF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4310430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健康教育主题班会课件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健康教育概述</a:t>
            </a:r>
          </a:p>
          <a:p>
            <a:r>
              <a:t>青少年健康现状及问题</a:t>
            </a:r>
          </a:p>
          <a:p>
            <a:r>
              <a:t>学校健康教育内容及方法</a:t>
            </a:r>
          </a:p>
          <a:p>
            <a:r>
              <a:t>家庭健康教育角色与责任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社会环境对青少年健康的影响</a:t>
            </a:r>
          </a:p>
          <a:p>
            <a:r>
              <a:t>青少年健康促进策略与实践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健康教育是通过信息传播和行为干预，帮助个人和群体掌握卫生保健知识，树立健康观念，自愿采纳有利于健康的行为和生活方式的教育活动与过程。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其目的在于消除或减轻影响健康的危险因素，预防疾病，促进健康和提高生活质量。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通过健康教育，人们可以了解健康行为的重要性，从而采纳有益于健康的行为。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促进健康行为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预防疾病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155" r="915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通过传播健康知识和信息，健康教育有助于人们预防疾病的发生和发展。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健康教育不仅关注身体健康，还关注心理健康和社会适应能力，有助于提高人们的生活质量。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提高人们的健康知识水平。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878" b="687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711" b="3171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增强人们的健康意识和自我保健能力。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68" b="216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5401" r="5401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促进人们形成有益于健康的行为和生活方式。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8591" r="18591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908" r="1590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任务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传播健康知识和信息。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帮助人们树立正确的健康观念。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091" b="9091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08" b="6508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提供健康咨询和指导服务。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评估健康教育的效果和质量。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青少年健康现状及问题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近年来，青少年的身体素质普遍下降，包括心肺功能、肌肉力量、柔韧性等方面。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身体素质下降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青少年心理健康问题日益严重，如焦虑、抑郁等情绪障碍，以及网络成瘾等行为问题。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心理健康问题突出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许多青少年存在不良的生活习惯，如缺乏运动、饮食不均衡、熬夜等。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生活方式不健康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青少年健康现状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随着生活水平的提高，青少年肥胖率逐年上升，给健康带来极大威胁。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肥胖问题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长时间使用电子产品和不良的用眼习惯导致青少年视力普遍下降。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视力下降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不正确的坐姿和站姿，以及缺乏锻炼，使得青少年脊柱侧弯问题日益严重。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脊柱侧弯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青少年健康问题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40" r="186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影响青少年健康的因素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家庭氛围、父母的教育方式和态度对青少年的身心健康具有重要影响。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学校的体育教育、心理健康教育等方面的缺失或不足，会影响青少年的健康发展。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社会竞争压力、网络环境等都会对青少年的身心健康产生影响。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个人的生活习惯、饮食习惯、运动习惯等也是影响青少年健康的重要因素。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家庭环境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学校环境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社会环境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个人因素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学校健康教育内容及方法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https://d.book118.com/785343104300011101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2024-09-10T09:12:10.562</cp:lastPrinted>
  <dcterms:created xsi:type="dcterms:W3CDTF">2024-09-10T01:12:10Z</dcterms:created>
  <dcterms:modified xsi:type="dcterms:W3CDTF">2024-09-10T01:12:12Z</dcterms:modified>
</cp:coreProperties>
</file>