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5F29EC-59A0-41DC-BF5D-46B1EBC481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3EFA7D-0088-4699-B324-10A2F0BCEA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FD75C5-F78B-45B2-B9F9-D5174D7731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3AD2EF-7128-4529-B964-7E5C456220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AF312F1-922E-48DE-981B-8FF00A64F2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5229A8-6865-4171-9CEB-E5AAECC18A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A62831-016E-479F-B2AC-9C958E559A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09AF61-0D89-45FD-8F97-D3A7F49456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B71EC2-E046-43B2-953F-C1EE16DC27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03C942-062B-4DF0-8A46-D03813D53A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8ABEB6-2E38-4BFA-893E-D22517EF73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6001031212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防御性驾驶培训(DDT)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防御性驾驶概述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基础知识与技能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观察与判断能力提升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操控技能与应急处理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团队协作与沟通能力培养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防御性驾驶概述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防御性驾驶是一种先进的驾驶理念和技能，它要求驾驶员在行车过程中，不仅要关注自己的驾驶行为，还要时刻留意周围交通环境，预测潜在的危险，并采取必要的措施来避免或减少交通事故的发生。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通过提高驾驶员的安全意识和驾驶技能，降低交通事故的发生率，保障道路交通安全。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0000" r="20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通过预测和应对潜在危险，减少因驾驶员失误或判断错误导致的事故。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降低事故风险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提高行车安全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提升驾驶员素质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000" r="15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增强驾驶员对交通环境的感知和判断能力，使其能够做出更合理的驾驶决策。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培养驾驶员的安全意识、责任感和良好的驾驶习惯，使其成为更优秀的驾驶员。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防御性驾驶的重要性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noFill/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46287" y="2886646"/>
            <a:ext cx="1499330" cy="1499330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5804254" y="3351841"/>
            <a:ext cx="583501" cy="561118"/>
            <a:chOff x="5804254" y="3351841"/>
            <a:chExt cx="583501" cy="561118"/>
          </a:xfrm>
        </p:grpSpPr>
        <p:sp>
          <p:nvSpPr>
            <p:cNvPr id="15" name="AutoShape 15"/>
            <p:cNvSpPr/>
            <p:nvPr/>
          </p:nvSpPr>
          <p:spPr>
            <a:xfrm>
              <a:off x="5964750" y="3351841"/>
              <a:ext cx="262604" cy="26593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804254" y="3659213"/>
              <a:ext cx="583501" cy="25374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培训目标与期望成果</a:t>
              </a:r>
            </a:p>
          </p:txBody>
        </p:sp>
      </p:grpSp>
      <p:sp>
        <p:nvSpPr>
          <p:cNvPr id="39" name="TextBox 39"/>
          <p:cNvSpPr txBox="1"/>
          <p:nvPr/>
        </p:nvSpPr>
        <p:spPr>
          <a:xfrm>
            <a:off x="323860" y="1451184"/>
            <a:ext cx="3286271" cy="1172597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培训目标：使驾驶员掌握防御性驾驶的基本理念和技能，能够在日常驾驶中有效应用。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181203" y="3072914"/>
            <a:ext cx="3286271" cy="1172597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期望成果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545256" y="4966595"/>
            <a:ext cx="3286271" cy="1172597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增强驾驶员的安全意识和风险意识。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724537" y="3072914"/>
            <a:ext cx="3286271" cy="1172597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培养驾驶员的预见性和主动性，使其能够提前发现并应对潜在危险。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168429" y="4966595"/>
            <a:ext cx="3286271" cy="1172597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降低因驾驶员失误导致的交通事故发生率。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581879" y="1451184"/>
            <a:ext cx="3286271" cy="1172597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提高驾驶员的观察、判断和反应能力。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基础知识与技能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学习并遵守道路交通安全法规，如限速、交叉路口、行人优先等规定。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75" r="13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3292" r="13292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遵守交通法规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时刻保持对交通环境的观察，预测潜在危险，并采取相应措施。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安全意识培养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倡导文明驾驶，礼让行人和其他车辆，减少交通事故的发生。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礼让行车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交通法规与安全意识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579" b="257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车辆结构与性能了解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车辆基本结构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掌握汽车的基本构造，如发动机、底盘、车身等部分。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车辆性能了解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熟悉所驾车辆的性能特点，如加速、制动、转向等性能。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车辆安全检查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学会检查车辆安全状况，如轮胎磨损、灯光、刹车系统等。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驾驶员生理状况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了解驾驶员的生理特点，如视觉、听觉、反应能力等。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驾驶员心理调适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掌握心理调适方法，缓解驾驶过程中的紧张、焦虑等不良情绪。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驾驶员健康状况管理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关注驾驶员身体健康，合理安排作息时间，避免疲劳驾驶。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驾驶员生理与心理调适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观察与判断能力提升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不断移动视线，观察前方及周围的路面情况，包括交通标志、标线和信号。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扫描路面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留意路面上的障碍物、坑洼、湿滑等潜在危险，以及前方车辆的异常情况。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识别潜在危险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0333" r="2033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观察交通流的动态变化，包括车辆的速度、方向和间距，以便做出合理预测和应对。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判断交通流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观察路面情况技巧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分析风险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对识别出的危险源进行分析，评估其可能对交通安全造成的影响和风险。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识别危险源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通过观察和经验判断，识别可能导致交通事故的危险源，如超速、酒驾、疲劳驾驶等。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制定应对措施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针对不同的危险源和风险，制定相应的应对措施，如减速、避让、报警等。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判断危险源及应对措施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https://d.book118.com/786001031212010050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2024-09-16T05:52:51.037</cp:lastPrinted>
  <dcterms:created xsi:type="dcterms:W3CDTF">2024-09-15T21:52:51Z</dcterms:created>
  <dcterms:modified xsi:type="dcterms:W3CDTF">2024-09-15T21:52:53Z</dcterms:modified>
</cp:coreProperties>
</file>