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26498F-4DEA-454C-B213-B696985375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8EF557-3495-4DDE-8454-066B84E1D2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A7E9D1-0F39-4DF6-8F2D-C173B59CBC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8F040E-12CB-4950-A31A-D0C9556C5D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93AD31-17B1-4C95-90DA-A0138EDE1B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3952E7-B28D-476B-B169-6FB9D5DD58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93D58B-2C52-4548-80D7-4D94D4828F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20BB42-09C8-4B03-B4AF-307E787533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4B54E1-F00A-4EB9-BFB1-20A0C8CDC3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311CCA-1E2B-4F48-9E96-5EE0639B7A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A6A78E-813B-4826-B980-0A65545C2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600111000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99" y="2075523"/>
            <a:ext cx="6209139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餐饮行业的数据驱动经营与智能推送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99925" y="4075772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AutoShape 4"/>
          <p:cNvSpPr/>
          <p:nvPr/>
        </p:nvSpPr>
        <p:spPr>
          <a:xfrm>
            <a:off x="5560413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030728" y="4075772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6" name="AutoShape 6"/>
          <p:cNvSpPr/>
          <p:nvPr/>
        </p:nvSpPr>
        <p:spPr>
          <a:xfrm>
            <a:off x="7891216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餐饮行业数据分析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数据驱动经营策略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智能推送技术应用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数据安全与隐私保护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实践案例与效果评估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未来展望与挑战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餐饮行业规模庞大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随着消费升级，餐饮行业规模逐年增长，竞争日益激烈。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消费者需求多样化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消费者对餐饮的需求从单纯的口味满足，逐渐演变为追求个性化、品质化和体验化。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数字化趋势加速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移动互联网、大数据、人工智能等技术的发展，为餐饮行业提供了新的发展机遇。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优化资源配置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基于数据洞察，可以合理分配人力、物力、财力等资源，提高资源利用效率。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降低经营风险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数据可以帮助企业及时发现潜在问题，调整经营策略，降低风险。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提升决策效率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通过数据分析，可以快速准确地了解市场趋势、消费者需求和竞争状况，为经营决策提供有力支持。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数据驱动经营的意义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智能推送的作用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个性化推荐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通过分析消费者的历史行为、偏好和需求，智能推送系统可以向其提供个性化的菜品、优惠和活动推荐，提高消费者满意度和忠诚度。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促进销售增长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智能推送可以增加消费者对餐厅的关注和兴趣，激发其购买欲望，从而推动销售增长。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提升品牌影响力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通过精准的推送策略，可以将餐厅的品牌形象、特色和文化传递给更多潜在消费者，提升品牌知名度和影响力。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餐饮行业数据分析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429000"/>
            <a:ext cx="3979337" cy="343480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39110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通过餐饮企业的官方网站、社交媒体平台、第三方外卖平台等收集用户行为数据、交易数据、评价数据等。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3975081" y="3429000"/>
            <a:ext cx="4145195" cy="343480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120275" y="3429000"/>
            <a:ext cx="4102461" cy="343480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-275135" y="415067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线上数据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87131" y="408931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线下数据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910959" y="408931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市场调研数据</a:t>
            </a:r>
          </a:p>
        </p:txBody>
      </p:sp>
      <p:sp>
        <p:nvSpPr>
          <p:cNvPr id="9" name="AutoShape 9"/>
          <p:cNvSpPr/>
          <p:nvPr/>
        </p:nvSpPr>
        <p:spPr>
          <a:xfrm>
            <a:off x="5508972" y="1741084"/>
            <a:ext cx="1219200" cy="1219200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80069" y="1741084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561905" y="1741084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795019" y="2027130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716623" y="2041062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9880117" y="2059295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750382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通过餐饮企业的实体店铺收集顾客流量、点餐数据、消费数据等。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803315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通过市场调研机构发布的餐饮行业报告、消费者调查等获取行业趋势、消费者需求等方面的数据。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数据来源与收集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对收集到的原始数据进行清洗，去除重复、无效和异常数据，确保数据的准确性和一致性。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数据挖掘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运用数据挖掘技术，发现隐藏在大量数据中的有用信息和模式，如关联规则、聚类分析等。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运用统计分析方法，对数据进行描述性统计、推断性统计等，揭示数据的分布规律、趋势和特征。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数据处理与分析方法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283" r="15283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将数据通过图表形式进行可视化呈现，如折线图、柱状图、饼图等，直观地展示数据的分布和趋势。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数据图表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将数据整合到一个仪表盘中，实时更新和展示关键指标，方便企业决策者快速了解经营情况。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数据仪表盘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定期生成数据报告，对餐饮企业的经营状况、市场趋势等进行深入分析和解读，为企业决策提供支持。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数据报告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数据可视化呈现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数据驱动经营策略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营销活动策划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基于大数据分析，针对不同顾客群体制定有针对性的营销活动和优惠策略，提高活动参与度和品牌知名度。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营销效果评估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通过数据监控和分析，实时评估营销活动的效果，及时调整策略，优化营销投入和产出比。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个性化推荐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通过分析顾客历史消费记录、口味偏好、位置信息等数据，实现个性化菜品和服务推荐，提高顾客满意度和忠诚度。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精准营销策略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菜品优化策略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通过分析顾客点餐数据和消费习惯，发现菜品之间的关联性和搭配规律，优化菜品组合和套餐设计，提高客单价和顾客满意度。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菜品组合优化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通过分析菜品销售数据、顾客评价等信息，了解菜品的受欢迎程度和顾客反馈，为菜品调整和优化提供依据。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菜品受欢迎度分析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结合市场趋势和顾客需求，利用数据分析挖掘潜在的新菜品创意，推动菜品创新和多样化。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新菜品研发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通过实时监控库存数据和销售预测，制定合理的采购计划和库存管理策略，降低库存成本和浪费。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库存优化管理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利用数据分析对供应商进行全面评估，包括价格、质量、交货期等方面，确保选择优质可靠的供应商。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供应商选择与评估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通过分析历史采购数据和市场行情，制定合理的采购预算和成本控制策略，降低采购成本。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采购成本控制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供应链管理策略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88790" y="1727965"/>
            <a:ext cx="2223892" cy="22238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40189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客户画像构建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39979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通过分析顾客基本信息、消费记录、行为偏好等数据，构建客户画像，深入了解客户需求和行为特征。</a:t>
            </a:r>
          </a:p>
        </p:txBody>
      </p:sp>
      <p:sp>
        <p:nvSpPr>
          <p:cNvPr id="5" name="Freeform 5"/>
          <p:cNvSpPr/>
          <p:nvPr/>
        </p:nvSpPr>
        <p:spPr>
          <a:xfrm>
            <a:off x="1944903" y="2376958"/>
            <a:ext cx="1111666" cy="1111666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905753" y="1727965"/>
            <a:ext cx="2223892" cy="22238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461866" y="2284078"/>
            <a:ext cx="1111666" cy="1111666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35453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客户忠诚度提升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435243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通过个性化服务、积分兑换、会员特权等手段提升客户忠诚度，促进客户复购和口碑传播。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695449" y="1727965"/>
            <a:ext cx="2223892" cy="222389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368750" y="2352498"/>
            <a:ext cx="902208" cy="926058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546848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客户流失预警与挽回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46638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利用数据分析发现潜在流失客户特征和行为规律，制定针对性挽回措施和预警机制。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客户关系管理策略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智能推送技术应用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https://d.book118.com/786001110005010044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B35F4B"/>
      </a:accent1>
      <a:accent2>
        <a:srgbClr val="CCA37B"/>
      </a:accent2>
      <a:accent3>
        <a:srgbClr val="997262"/>
      </a:accent3>
      <a:accent4>
        <a:srgbClr val="B3A36B"/>
      </a:accent4>
      <a:accent5>
        <a:srgbClr val="564741"/>
      </a:accent5>
      <a:accent6>
        <a:srgbClr val="98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2024-09-12T04:47:05.477</cp:lastPrinted>
  <dcterms:created xsi:type="dcterms:W3CDTF">2024-09-11T20:47:05Z</dcterms:created>
  <dcterms:modified xsi:type="dcterms:W3CDTF">2024-09-11T20:47:07Z</dcterms:modified>
</cp:coreProperties>
</file>