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083714-0873-41CE-BF19-6FD5484708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C51597-04FE-42D0-B908-9E23D762FD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6778D3-64F1-4E5B-8CD0-FDEDB4EC6B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D29B1A-4C86-4755-960C-CEA35F1563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18FB9A6-5AA8-488C-99A7-F1D798CE5E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B918B17-15D5-435F-BF32-9139C4F850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E9ADCD1-13F1-4B59-9627-39C8F01404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70F89D-E4E6-4517-8461-36794CFB83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56F47A-54A4-45B0-A103-E3E109218B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C3434C-36E9-47E2-977F-90201CDB65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96BEE8-D67F-479F-93E3-117EA081F8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6001210123010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骨髓异常增生护理查房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骨髓异常增生的概述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骨髓异常增生的护理评估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骨髓异常增生的护理措施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骨髓异常增生的健康教育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骨髓异常增生的护理研究进展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骨髓异常增生的概述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骨髓异常增生是一种造血干细胞克隆性疾病，以骨髓造血功能异常、全血细胞减少和髓外造血为特征。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根据病情轻重和骨髓幼稚细胞多少，骨髓异常增生可分为低危、中危、高危三类。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2976" b="3297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骨髓异常增生的病因尚不完全清楚，可能与遗传、环境、化学物质等多种因素有关。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骨髓异常增生的发病机制涉及多个环节，包括造血干细胞的基因突变、造血微环境的异常、免疫功能的紊乱等。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病因与发病机制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发病机制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骨髓异常增生的临床表现多样，主要包括贫血、出血、感染、肝脾肿大等。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骨髓异常增生的诊断依赖于临床表现、实验室检查和骨髓穿刺活检。通过骨髓穿刺活检可以观察骨髓细胞的形态和发育阶段，以明确诊断和评估病情。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骨髓异常增生的护理评估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3228" r="23228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评估患者的病情状况，包括症状、体征、实验室检查结果等，以了解患者的病情进展和严重程度。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病情状况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评估患者的心理状况，包括情绪、认知、行为等方面，以了解患者是否存在焦虑、抑郁等心理问题。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心理状况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评估患者的护理需求，包括生活自理能力、营养状况、睡眠质量等方面，以了解患者是否存在护理问题。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护理需求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评估患者的家庭支持情况，包括家庭成员的照顾能力、家庭环境等，以了解患者是否需要家庭护理支持。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家庭支持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评估内容与方法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在患者入院时进行初步评估，根据病情和护理需求制定个性化的护理计划，并在护理过程中不断进行评估和调整。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评估流程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评估时应尊重患者的隐私和尊严，避免对患者造成不必要的伤害和不适。同时，应与患者及其家属保持良好的沟通，确保评估结果的准确性和可靠性。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评估流程与注意事项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9275" r="192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对评估结果进行分析，找出患者的护理问题，制定相应的护理措施。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处理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根据分析结果，采取相应的护理措施，包括药物治疗、心理支持、生活护理等，以改善患者的病情和生活质量。同时，应定期对护理效果进行评价和调整。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评估结果分析与处理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骨髓异常增生的护理措施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https://d.book118.com/786001210123010043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2024-09-11T11:43:02.370</cp:lastPrinted>
  <dcterms:created xsi:type="dcterms:W3CDTF">2024-09-11T03:43:02Z</dcterms:created>
  <dcterms:modified xsi:type="dcterms:W3CDTF">2024-09-11T03:43:04Z</dcterms:modified>
</cp:coreProperties>
</file>