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CD118-56AF-4504-9CE3-A45FAFFD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0ACDD-71BB-43F4-BE81-31EA371B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90D24-C24C-4812-A9D0-DD44EF35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7BAE0-A85D-4ED8-B502-4994911D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AA53D-2977-4572-82D8-1D72E7C4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1A4EA-37CF-4727-9D4D-CA05799A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1F299-B8C7-495C-9D92-63AF2108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790BE-CEAD-4797-ABEB-A9B6597C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77FBD-683F-410D-A508-BE3E3071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1AB2-78F2-4282-9A70-3C089B97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D6015-1A9B-4FC0-B4A0-92590E45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204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肝病科护理课件题目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肝病科患者的护理需求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肝病科护理是指针对肝脏疾病患者的专业护理，其特点包括高度的专业性、全面的护理方案和个体化的护理措施。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肝病科护理涉及肝脏疾病患者的病情观察、症状缓解、生活照顾、心理支持等多个方面，需要具备丰富的专业知识和技能。其特点是针对不同患者的具体情况制定个性化的护理方案，以满足患者的特殊需求。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肝病科护理对于提高患者生活质量、促进康复具有重要意义，同时也有助于减轻家庭和社会的负担。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化的护理，肝病科护士能够为患者提供全方位的照顾和支持，帮助患者缓解症状、减轻痛苦，提高生活质量。此外，有效的护理还能够减少并发症的发生，加速患者的康复进程，从而减轻家庭和社会的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肝病科护理经历了从传统护理向现代专业护理的转变，未来将更加注重个体化、专业化和人性化的护理服务。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肝病科护理主要停留在生活照顾和简单的病情观察层面。随着医学的发展，人们对肝脏疾病的认识逐渐深入，护理服务也逐渐向专业化和科学化的方向发展。现代的肝病科护理更加注重个体化的护理方案和患者的心理支持，未来还将进一步融合先进的技术和理念，为患者提供更加专业、人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肝病科患者的护理需求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定期检测肝功能指标，如谷丙转氨酶、谷草转氨酶、总胆红素等，以评估肝脏功能状况。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密切观察患者的症状和体征，如黄疸、腹水、出血等，及时发现病情变化并采取相应措施。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肝功能评估与监测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根据病情制定合理的饮食计划，给予高蛋白、低脂肪、富含维生素的食物，避免过度饮酒和暴饮暴食。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对于严重肝病患者，可能需要通过肠内或肠外营养途径补充营养素，以满足机体需求。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遵医嘱给予患者适当的药物治疗，如抗病毒药物、保肝药物等，并观察药物疗效和不良反应。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确保患者按时服药，避免药物漏服或过量服用，同时关注药物之间的相互作用和配伍禁忌。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关注患者的心理状态，提供心理支持和疏导，帮助患者树立战胜疾病的信心。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向患者和家属宣传肝病相关知识，提高患者的认知水平和自我管理能力。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https://d.book118.com/786002043222010034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2024-09-04T07:58:09.280</cp:lastPrinted>
  <dcterms:created xsi:type="dcterms:W3CDTF">2024-09-03T23:58:09Z</dcterms:created>
  <dcterms:modified xsi:type="dcterms:W3CDTF">2024-09-03T23:58:11Z</dcterms:modified>
</cp:coreProperties>
</file>