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A6A18B-0B03-40A9-8B4D-0D198A9EB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DDA5AC-546E-4BBA-A3F0-C9507A6B8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B5E98A-EB08-4BA3-A8AA-09CAE3C41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45284E-ADE4-4009-BB1E-5949AA280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AAC7B2-062B-46D7-B6FD-64F62921E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70AED3-2913-47D8-8A70-5408CDBC1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22CEC5-7136-4226-9D33-6958BAA24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57D0A2-EECF-4A7D-8095-0834C4047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774D5F-26E9-4FBA-8DFB-A3C4E6574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91A63E-B11C-40D5-A289-6D22A5DCF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64CF32-2C75-4428-97E5-E307DDDBC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002223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结直肠癌护理ppt讲解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6032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结直肠癌概述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结直肠癌治疗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结直肠癌患者的日常生活护理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结直肠癌的预防与筛查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结直肠癌的未来研究方向与护理发展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结直肠癌概述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946" r="289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8" r="3259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10" r="36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结直肠癌是发生在结肠或直肠的恶性肿瘤。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根据发病部位，可分为结肠癌和直肠癌。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129" r="512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结直肠癌的确切病因尚未完全明确，但与遗传、慢性炎症、饮食习惯、生活方式等多种因素有关。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高龄、男性、遗传因素、长期慢性炎症、高脂肪饮食、缺乏运动等都是结直肠癌发病的高危因素。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病因与风险因素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早期结直肠癌可能无明显症状，随着病情发展，可能出现腹痛、便血、排便习惯改变等症状。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通过体格检查、实验室检查（如大便潜血试验、肿瘤标志物检测等）和影像学检查（如结肠镜、腹部CT等）进行诊断。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结直肠癌治疗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487" r="848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3278" b="1327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根据结直肠癌的分期和位置，选择合适的手术方式，如结肠切除术、直肠癌根治术等。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手术方式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进行必要的术前检查，如心电图、胸片、血常规、凝血功能等，确保患者身体状况适合手术。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术后需密切观察患者的生命体征，定期更换敷料，预防感染，同时注意饮食调整和康复训练。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及时发现并处理术后并发症，如出血、感染、肠梗阻等，确保患者安全康复。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并发症处理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手术与手术前后的护理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根据患者的病情和身体状况，制定合适的化疗方案，如FOLFOX、CAPEOX等。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化疗方案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放疗适应症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副作用处理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放疗适用于结直肠癌的某些特定分期和部位，需在医生指导下进行。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化疗和放疗过程中可能出现恶心、呕吐、乏力等副作用，需及时处理，提高患者生活质量。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化疗和放疗期间需定期评估疗效和副作用，根据情况调整治疗方案。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化疗与放疗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针对结直肠癌的某些特定分子标记物，采用靶向药物进行治疗。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靶向治疗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833" r="17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临床试验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292" r="9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利用免疫调节剂或单克隆抗体等手段，激活患者自身的免疫系统来攻击肿瘤细胞。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患者也可考虑参加临床试验，接受最新治疗方法的治疗。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其他治疗方式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结直肠癌患者的日常生活护理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https://d.book118.com/786002223021010042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2024-09-09T08:38:11.622</cp:lastPrinted>
  <dcterms:created xsi:type="dcterms:W3CDTF">2024-09-09T00:38:11Z</dcterms:created>
  <dcterms:modified xsi:type="dcterms:W3CDTF">2024-09-09T00:38:13Z</dcterms:modified>
</cp:coreProperties>
</file>