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21C7D2-0B82-4066-B646-7551815B5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53AAE-3862-44B3-A055-D5A69605E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624903-2681-484F-B9BE-457D953D2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B45FA1-8ECA-4233-AE13-557594D56E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EE9DB0-E306-4A18-AF36-845D39CC3A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6097B9-8AEB-49A8-984F-9A183CDB2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CF3373-8C1D-4BBE-8CEC-ECB3D8E583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3B5B7-15D5-433E-9D45-0328612123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4A193F-0038-4C53-ACD1-6751CBDD3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349CA-1675-4A99-A279-0C0F66386C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25A266-9323-494F-8432-7A0B55959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003240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财政政策与公共服务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财政政策与公共服务概述
 公共服务的定义和分类
 财政政策对公共服务的影响
 公共服务供给与需求的平衡
 财政政策与公共服务均等化
 财政政策与公共服务效率
 国际经验与中国实践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财政政策与公共服务概述</a:t>
            </a:r>
          </a:p>
        </p:txBody>
      </p:sp>
      <p:sp>
        <p:nvSpPr>
          <p:cNvPr id="3" name="Subtitle 2"/>
          <p:cNvSpPr>
            <a:spLocks noGrp="1"/>
          </p:cNvSpPr>
          <p:nvPr>
            <p:ph type="subTitle" idx="1"/>
          </p:nvPr>
        </p:nvSpPr>
        <p:spPr/>
        <p:txBody>
          <a:bodyPr/>
          <a:lstStyle/>
          <a:p>
            <a:r>
              <a:t>财政政策与公共服务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财政政策与公共服务概述</a:t>
            </a:r>
          </a:p>
        </p:txBody>
      </p:sp>
      <p:sp>
        <p:nvSpPr>
          <p:cNvPr id="3" name="Text Placeholder 2"/>
          <p:cNvSpPr>
            <a:spLocks noGrp="1"/>
          </p:cNvSpPr>
          <p:nvPr>
            <p:ph type="body" idx="1"/>
          </p:nvPr>
        </p:nvSpPr>
        <p:spPr/>
        <p:txBody>
          <a:bodyPr/>
          <a:lstStyle/>
          <a:p>
            <a:r>
              <a:t>财政政策与公共服务的定义和重要性</a:t>
            </a:r>
          </a:p>
        </p:txBody>
      </p:sp>
      <p:sp>
        <p:nvSpPr>
          <p:cNvPr id="4" name="Content Placeholder 3"/>
          <p:cNvSpPr>
            <a:spLocks noGrp="1"/>
          </p:cNvSpPr>
          <p:nvPr>
            <p:ph sz="half" idx="2"/>
          </p:nvPr>
        </p:nvSpPr>
        <p:spPr/>
        <p:txBody>
          <a:bodyPr/>
          <a:lstStyle/>
          <a:p>
            <a:r>
              <a:t>1.财政政策是政府通过税收和支出手段影响经济活动和社会福利的政策工具。</a:t>
            </a:r>
          </a:p>
          <a:p>
            <a:r>
              <a:t>2.公共服务是政府为满足公民基本生活和发展需求而提供的公共服务和设施。</a:t>
            </a:r>
          </a:p>
          <a:p>
            <a:r>
              <a:t>3.财政政策与公共服务的结合对于促进经济发展和社会公平具有重要意义。</a:t>
            </a:r>
          </a:p>
          <a:p/>
        </p:txBody>
      </p:sp>
      <p:sp>
        <p:nvSpPr>
          <p:cNvPr id="5" name="Text Placeholder 4"/>
          <p:cNvSpPr>
            <a:spLocks noGrp="1"/>
          </p:cNvSpPr>
          <p:nvPr>
            <p:ph type="body" idx="3"/>
          </p:nvPr>
        </p:nvSpPr>
        <p:spPr/>
        <p:txBody>
          <a:bodyPr/>
          <a:lstStyle/>
          <a:p>
            <a:r>
              <a:t>财政政策对公共服务的影响</a:t>
            </a:r>
          </a:p>
        </p:txBody>
      </p:sp>
      <p:sp>
        <p:nvSpPr>
          <p:cNvPr id="6" name="Content Placeholder 5"/>
          <p:cNvSpPr>
            <a:spLocks noGrp="1"/>
          </p:cNvSpPr>
          <p:nvPr>
            <p:ph sz="half" idx="4"/>
          </p:nvPr>
        </p:nvSpPr>
        <p:spPr/>
        <p:txBody>
          <a:bodyPr/>
          <a:lstStyle/>
          <a:p>
            <a:r>
              <a:t>1.政府的财政支出政策决定了公共服务的规模和水平。</a:t>
            </a:r>
          </a:p>
          <a:p>
            <a:r>
              <a:t>2.税收政策影响公共服务的资金来源和分配。</a:t>
            </a:r>
          </a:p>
          <a:p>
            <a:r>
              <a:t>3.财政政策的调整会引起公共服务的变化，需要权衡各种因素。</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财政政策与公共服务概述</a:t>
            </a:r>
          </a:p>
        </p:txBody>
      </p:sp>
      <p:sp>
        <p:nvSpPr>
          <p:cNvPr id="3" name="Text Placeholder 2"/>
          <p:cNvSpPr>
            <a:spLocks noGrp="1"/>
          </p:cNvSpPr>
          <p:nvPr>
            <p:ph type="body" idx="1"/>
          </p:nvPr>
        </p:nvSpPr>
        <p:spPr/>
        <p:txBody>
          <a:bodyPr/>
          <a:lstStyle/>
          <a:p>
            <a:r>
              <a:t>公共服务的需求与供给</a:t>
            </a:r>
          </a:p>
        </p:txBody>
      </p:sp>
      <p:sp>
        <p:nvSpPr>
          <p:cNvPr id="4" name="Content Placeholder 3"/>
          <p:cNvSpPr>
            <a:spLocks noGrp="1"/>
          </p:cNvSpPr>
          <p:nvPr>
            <p:ph sz="half" idx="2"/>
          </p:nvPr>
        </p:nvSpPr>
        <p:spPr/>
        <p:txBody>
          <a:bodyPr/>
          <a:lstStyle/>
          <a:p>
            <a:r>
              <a:t>1.公共服务的需求来源于公民的生活和发展需求。</a:t>
            </a:r>
          </a:p>
          <a:p>
            <a:r>
              <a:t>2.政府的供给能力取决于财政收入和支出政策。</a:t>
            </a:r>
          </a:p>
          <a:p>
            <a:r>
              <a:t>3.公共服务的供给需要满足需求，并考虑效率和公平等因素。</a:t>
            </a:r>
          </a:p>
          <a:p/>
        </p:txBody>
      </p:sp>
      <p:sp>
        <p:nvSpPr>
          <p:cNvPr id="5" name="Text Placeholder 4"/>
          <p:cNvSpPr>
            <a:spLocks noGrp="1"/>
          </p:cNvSpPr>
          <p:nvPr>
            <p:ph type="body" idx="3"/>
          </p:nvPr>
        </p:nvSpPr>
        <p:spPr/>
        <p:txBody>
          <a:bodyPr/>
          <a:lstStyle/>
          <a:p>
            <a:r>
              <a:t>财政政策与公共服务的公平性和效率</a:t>
            </a:r>
          </a:p>
        </p:txBody>
      </p:sp>
      <p:sp>
        <p:nvSpPr>
          <p:cNvPr id="6" name="Content Placeholder 5"/>
          <p:cNvSpPr>
            <a:spLocks noGrp="1"/>
          </p:cNvSpPr>
          <p:nvPr>
            <p:ph sz="half" idx="4"/>
          </p:nvPr>
        </p:nvSpPr>
        <p:spPr/>
        <p:txBody>
          <a:bodyPr/>
          <a:lstStyle/>
          <a:p>
            <a:r>
              <a:t>1.财政政策需要保证公共服务的公平分配，避免地域和城乡差距。</a:t>
            </a:r>
          </a:p>
          <a:p>
            <a:r>
              <a:t>2.提高公共服务的效率是财政政策的重要目标之一。</a:t>
            </a:r>
          </a:p>
          <a:p>
            <a:r>
              <a:t>3.需要在公平和效率之间取得平衡，确保公共服务的可持续发展。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财政政策与公共服务概述</a:t>
            </a:r>
          </a:p>
        </p:txBody>
      </p:sp>
      <p:sp>
        <p:nvSpPr>
          <p:cNvPr id="3" name="Text Placeholder 2"/>
          <p:cNvSpPr>
            <a:spLocks noGrp="1"/>
          </p:cNvSpPr>
          <p:nvPr>
            <p:ph type="body" idx="1"/>
          </p:nvPr>
        </p:nvSpPr>
        <p:spPr/>
        <p:txBody>
          <a:bodyPr/>
          <a:lstStyle/>
          <a:p>
            <a:r>
              <a:t>财政政策与公共服务的改革和发展趋势</a:t>
            </a:r>
          </a:p>
        </p:txBody>
      </p:sp>
      <p:sp>
        <p:nvSpPr>
          <p:cNvPr id="4" name="Content Placeholder 3"/>
          <p:cNvSpPr>
            <a:spLocks noGrp="1"/>
          </p:cNvSpPr>
          <p:nvPr>
            <p:ph sz="half" idx="2"/>
          </p:nvPr>
        </p:nvSpPr>
        <p:spPr/>
        <p:txBody>
          <a:bodyPr/>
          <a:lstStyle/>
          <a:p>
            <a:r>
              <a:t>1.随着经济的发展和社会的进步，财政政策和公共服务需要不断改革和创新。</a:t>
            </a:r>
          </a:p>
          <a:p>
            <a:r>
              <a:t>2.数字化和智能化成为公共服务的发展趋势，需要财政政策的支持。</a:t>
            </a:r>
          </a:p>
          <a:p>
            <a:r>
              <a:t>3.财政政策和公共服务的改革需要考虑国际经验和本土化实践。</a:t>
            </a:r>
          </a:p>
          <a:p/>
        </p:txBody>
      </p:sp>
      <p:sp>
        <p:nvSpPr>
          <p:cNvPr id="5" name="Text Placeholder 4"/>
          <p:cNvSpPr>
            <a:spLocks noGrp="1"/>
          </p:cNvSpPr>
          <p:nvPr>
            <p:ph type="body" idx="3"/>
          </p:nvPr>
        </p:nvSpPr>
        <p:spPr/>
        <p:txBody>
          <a:bodyPr/>
          <a:lstStyle/>
          <a:p>
            <a:r>
              <a:t>财政政策与公共服务的评估和监督</a:t>
            </a:r>
          </a:p>
        </p:txBody>
      </p:sp>
      <p:sp>
        <p:nvSpPr>
          <p:cNvPr id="6" name="Content Placeholder 5"/>
          <p:cNvSpPr>
            <a:spLocks noGrp="1"/>
          </p:cNvSpPr>
          <p:nvPr>
            <p:ph sz="half" idx="4"/>
          </p:nvPr>
        </p:nvSpPr>
        <p:spPr/>
        <p:txBody>
          <a:bodyPr/>
          <a:lstStyle/>
          <a:p>
            <a:r>
              <a:t>1.对财政政策和公共服务的评估和监督是保证政策效果和公民权益的重要手段。</a:t>
            </a:r>
          </a:p>
          <a:p>
            <a:r>
              <a:t>2.需要建立科学的评估指标体系和监督机制，对财政政策和公共服务进行定期评估和监督。</a:t>
            </a:r>
          </a:p>
          <a:p>
            <a:r>
              <a:t>3.加强信息公开和公众参与，提高财政政策和公共服务的透明度和公信力。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公共服务的定义和分类</a:t>
            </a:r>
          </a:p>
        </p:txBody>
      </p:sp>
      <p:sp>
        <p:nvSpPr>
          <p:cNvPr id="3" name="Subtitle 2"/>
          <p:cNvSpPr>
            <a:spLocks noGrp="1"/>
          </p:cNvSpPr>
          <p:nvPr>
            <p:ph type="subTitle" idx="1"/>
          </p:nvPr>
        </p:nvSpPr>
        <p:spPr/>
        <p:txBody>
          <a:bodyPr/>
          <a:lstStyle/>
          <a:p>
            <a:r>
              <a:t>财政政策与公共服务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公共服务的定义和分类</a:t>
            </a:r>
          </a:p>
        </p:txBody>
      </p:sp>
      <p:sp>
        <p:nvSpPr>
          <p:cNvPr id="3" name="Text Placeholder 2"/>
          <p:cNvSpPr>
            <a:spLocks noGrp="1"/>
          </p:cNvSpPr>
          <p:nvPr>
            <p:ph type="body" idx="1"/>
          </p:nvPr>
        </p:nvSpPr>
        <p:spPr/>
        <p:txBody>
          <a:bodyPr/>
          <a:lstStyle/>
          <a:p>
            <a:r>
              <a:t>公共服务的定义</a:t>
            </a:r>
          </a:p>
        </p:txBody>
      </p:sp>
      <p:sp>
        <p:nvSpPr>
          <p:cNvPr id="4" name="Content Placeholder 3"/>
          <p:cNvSpPr>
            <a:spLocks noGrp="1"/>
          </p:cNvSpPr>
          <p:nvPr>
            <p:ph sz="half" idx="2"/>
          </p:nvPr>
        </p:nvSpPr>
        <p:spPr/>
        <p:txBody>
          <a:bodyPr/>
          <a:lstStyle/>
          <a:p>
            <a:r>
              <a:t>1.公共服务是指由政府或其他公共机构提供的，满足社会公众需求的服务。</a:t>
            </a:r>
          </a:p>
          <a:p>
            <a:r>
              <a:t>2.公共服务具有公共性和普惠性，旨在提高社会福利和公平。</a:t>
            </a:r>
          </a:p>
          <a:p>
            <a:r>
              <a:t>3.公共服务的定义随着社会和经济的发展而不断变化。</a:t>
            </a:r>
          </a:p>
          <a:p/>
        </p:txBody>
      </p:sp>
      <p:sp>
        <p:nvSpPr>
          <p:cNvPr id="5" name="Text Placeholder 4"/>
          <p:cNvSpPr>
            <a:spLocks noGrp="1"/>
          </p:cNvSpPr>
          <p:nvPr>
            <p:ph type="body" idx="3"/>
          </p:nvPr>
        </p:nvSpPr>
        <p:spPr/>
        <p:txBody>
          <a:bodyPr/>
          <a:lstStyle/>
          <a:p>
            <a:r>
              <a:t>公共服务的分类</a:t>
            </a:r>
          </a:p>
        </p:txBody>
      </p:sp>
      <p:sp>
        <p:nvSpPr>
          <p:cNvPr id="6" name="Content Placeholder 5"/>
          <p:cNvSpPr>
            <a:spLocks noGrp="1"/>
          </p:cNvSpPr>
          <p:nvPr>
            <p:ph sz="half" idx="4"/>
          </p:nvPr>
        </p:nvSpPr>
        <p:spPr/>
        <p:txBody>
          <a:bodyPr/>
          <a:lstStyle/>
          <a:p>
            <a:r>
              <a:t>1.公共服务可根据其性质和领域进行分类，如教育、医疗、交通、安全等。</a:t>
            </a:r>
          </a:p>
          <a:p>
            <a:r>
              <a:t>2.公共服务也可分为基本公共服务和非基本公共服务，其中基本公共服务是政府必须提供的保障公民基本生存和发展的服务。</a:t>
            </a:r>
          </a:p>
          <a:p>
            <a:r>
              <a:t>3.公共服务的分类需要根据实际情况和社会需求进行调整和更新。</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公共服务的定义和分类</a:t>
            </a:r>
          </a:p>
        </p:txBody>
      </p:sp>
      <p:sp>
        <p:nvSpPr>
          <p:cNvPr id="3" name="Text Placeholder 2"/>
          <p:cNvSpPr>
            <a:spLocks noGrp="1"/>
          </p:cNvSpPr>
          <p:nvPr>
            <p:ph type="body" idx="1"/>
          </p:nvPr>
        </p:nvSpPr>
        <p:spPr/>
        <p:txBody>
          <a:bodyPr/>
          <a:lstStyle/>
          <a:p>
            <a:r>
              <a:t>公共服务的发展趋势</a:t>
            </a:r>
          </a:p>
        </p:txBody>
      </p:sp>
      <p:sp>
        <p:nvSpPr>
          <p:cNvPr id="4" name="Content Placeholder 3"/>
          <p:cNvSpPr>
            <a:spLocks noGrp="1"/>
          </p:cNvSpPr>
          <p:nvPr>
            <p:ph sz="half" idx="2"/>
          </p:nvPr>
        </p:nvSpPr>
        <p:spPr/>
        <p:txBody>
          <a:bodyPr/>
          <a:lstStyle/>
          <a:p>
            <a:r>
              <a:t>1.随着社会经济的发展和人口结构的变化，公共服务的需求和供给也在不断变化。</a:t>
            </a:r>
          </a:p>
          <a:p>
            <a:r>
              <a:t>2.未来，公共服务将更加注重质量和效率，通过数字化和智能化等方式提高服务水平和满意度。</a:t>
            </a:r>
          </a:p>
          <a:p>
            <a:r>
              <a:t>3.公共服务的发展需要与社会经济发展相适应，不断推进改革创新。</a:t>
            </a:r>
          </a:p>
          <a:p/>
        </p:txBody>
      </p:sp>
      <p:sp>
        <p:nvSpPr>
          <p:cNvPr id="5" name="Text Placeholder 4"/>
          <p:cNvSpPr>
            <a:spLocks noGrp="1"/>
          </p:cNvSpPr>
          <p:nvPr>
            <p:ph type="body" idx="3"/>
          </p:nvPr>
        </p:nvSpPr>
        <p:spPr/>
        <p:txBody>
          <a:bodyPr/>
          <a:lstStyle/>
          <a:p>
            <a:r>
              <a:t>公共服务的供给模式</a:t>
            </a:r>
          </a:p>
        </p:txBody>
      </p:sp>
      <p:sp>
        <p:nvSpPr>
          <p:cNvPr id="6" name="Content Placeholder 5"/>
          <p:cNvSpPr>
            <a:spLocks noGrp="1"/>
          </p:cNvSpPr>
          <p:nvPr>
            <p:ph sz="half" idx="4"/>
          </p:nvPr>
        </p:nvSpPr>
        <p:spPr/>
        <p:txBody>
          <a:bodyPr/>
          <a:lstStyle/>
          <a:p>
            <a:r>
              <a:t>1.公共服务的供给模式包括政府直接提供、政府购买服务、公私合作等多种模式。</a:t>
            </a:r>
          </a:p>
          <a:p>
            <a:r>
              <a:t>2.不同供给模式的选择需要根据服务性质、社会需求和政府能力等因素进行综合考虑。</a:t>
            </a:r>
          </a:p>
          <a:p>
            <a:r>
              <a:t>3.公共服务的供给模式需要不断探索和创新，提高服务质量和效率。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公共服务的定义和分类</a:t>
            </a:r>
          </a:p>
        </p:txBody>
      </p:sp>
      <p:sp>
        <p:nvSpPr>
          <p:cNvPr id="3" name="Text Placeholder 2"/>
          <p:cNvSpPr>
            <a:spLocks noGrp="1"/>
          </p:cNvSpPr>
          <p:nvPr>
            <p:ph type="body" idx="1"/>
          </p:nvPr>
        </p:nvSpPr>
        <p:spPr/>
        <p:txBody>
          <a:bodyPr/>
          <a:lstStyle/>
          <a:p>
            <a:r>
              <a:t>公共服务的质量管理</a:t>
            </a:r>
          </a:p>
        </p:txBody>
      </p:sp>
      <p:sp>
        <p:nvSpPr>
          <p:cNvPr id="4" name="Content Placeholder 3"/>
          <p:cNvSpPr>
            <a:spLocks noGrp="1"/>
          </p:cNvSpPr>
          <p:nvPr>
            <p:ph sz="half" idx="2"/>
          </p:nvPr>
        </p:nvSpPr>
        <p:spPr/>
        <p:txBody>
          <a:bodyPr/>
          <a:lstStyle/>
          <a:p>
            <a:r>
              <a:t>1.公共服务的质量管理需要建立完善的质量评估和监督机制，确保服务的质量和效果。</a:t>
            </a:r>
          </a:p>
          <a:p>
            <a:r>
              <a:t>2.公共服务的质量管理需要注重公众参与和反馈，加强信息公开和透明度。</a:t>
            </a:r>
          </a:p>
          <a:p>
            <a:r>
              <a:t>3.公共服务的质量管理需要与时俱进，适应社会和公众需求的变化。</a:t>
            </a:r>
          </a:p>
          <a:p/>
        </p:txBody>
      </p:sp>
      <p:sp>
        <p:nvSpPr>
          <p:cNvPr id="5" name="Text Placeholder 4"/>
          <p:cNvSpPr>
            <a:spLocks noGrp="1"/>
          </p:cNvSpPr>
          <p:nvPr>
            <p:ph type="body" idx="3"/>
          </p:nvPr>
        </p:nvSpPr>
        <p:spPr/>
        <p:txBody>
          <a:bodyPr/>
          <a:lstStyle/>
          <a:p>
            <a:r>
              <a:t>公共服务的财政政策</a:t>
            </a:r>
          </a:p>
        </p:txBody>
      </p:sp>
      <p:sp>
        <p:nvSpPr>
          <p:cNvPr id="6" name="Content Placeholder 5"/>
          <p:cNvSpPr>
            <a:spLocks noGrp="1"/>
          </p:cNvSpPr>
          <p:nvPr>
            <p:ph sz="half" idx="4"/>
          </p:nvPr>
        </p:nvSpPr>
        <p:spPr/>
        <p:txBody>
          <a:bodyPr/>
          <a:lstStyle/>
          <a:p>
            <a:r>
              <a:t>1.公共服务的财政政策包括政府预算、税收优惠、政府购买服务等多种政策手段。</a:t>
            </a:r>
          </a:p>
          <a:p>
            <a:r>
              <a:t>2.财政政策需要根据实际情况和服务需求进行调整和优化，确保公共服务的可持续发展。</a:t>
            </a:r>
          </a:p>
          <a:p>
            <a:r>
              <a:t>3.财政政策的制定需要综合考虑经济、社会和环境等多个方面的因素，确保其公平性和可持续性。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财政政策对公共服务的影响</a:t>
            </a:r>
          </a:p>
        </p:txBody>
      </p:sp>
      <p:sp>
        <p:nvSpPr>
          <p:cNvPr id="3" name="Subtitle 2"/>
          <p:cNvSpPr>
            <a:spLocks noGrp="1"/>
          </p:cNvSpPr>
          <p:nvPr>
            <p:ph type="subTitle" idx="1"/>
          </p:nvPr>
        </p:nvSpPr>
        <p:spPr/>
        <p:txBody>
          <a:bodyPr/>
          <a:lstStyle/>
          <a:p>
            <a:r>
              <a:t>财政政策与公共服务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财政政策对公共服务的影响</a:t>
            </a:r>
          </a:p>
        </p:txBody>
      </p:sp>
      <p:sp>
        <p:nvSpPr>
          <p:cNvPr id="3" name="Text Placeholder 2"/>
          <p:cNvSpPr>
            <a:spLocks noGrp="1"/>
          </p:cNvSpPr>
          <p:nvPr>
            <p:ph type="body" idx="1"/>
          </p:nvPr>
        </p:nvSpPr>
        <p:spPr/>
        <p:txBody>
          <a:bodyPr/>
          <a:lstStyle/>
          <a:p>
            <a:r>
              <a:t>财政政策与公共服务投入</a:t>
            </a:r>
          </a:p>
        </p:txBody>
      </p:sp>
      <p:sp>
        <p:nvSpPr>
          <p:cNvPr id="4" name="Content Placeholder 3"/>
          <p:cNvSpPr>
            <a:spLocks noGrp="1"/>
          </p:cNvSpPr>
          <p:nvPr>
            <p:ph sz="half" idx="2"/>
          </p:nvPr>
        </p:nvSpPr>
        <p:spPr/>
        <p:txBody>
          <a:bodyPr/>
          <a:lstStyle/>
          <a:p>
            <a:r>
              <a:t>1.财政政策对公共服务投入的规模和质量有重要影响。增加公共财政支出可以提高公共服务的水平和覆盖范围。</a:t>
            </a:r>
          </a:p>
          <a:p>
            <a:r>
              <a:t>2.公共服务投入的增长需要与经济发展相适应，过度的投入会加重财政负担，影响经济的健康发展。</a:t>
            </a:r>
          </a:p>
          <a:p>
            <a:r>
              <a:t>3.公共服务投入需要注重效率和公平，提高公共服务的针对性和有效性。</a:t>
            </a:r>
          </a:p>
          <a:p/>
        </p:txBody>
      </p:sp>
      <p:sp>
        <p:nvSpPr>
          <p:cNvPr id="5" name="Text Placeholder 4"/>
          <p:cNvSpPr>
            <a:spLocks noGrp="1"/>
          </p:cNvSpPr>
          <p:nvPr>
            <p:ph type="body" idx="3"/>
          </p:nvPr>
        </p:nvSpPr>
        <p:spPr/>
        <p:txBody>
          <a:bodyPr/>
          <a:lstStyle/>
          <a:p>
            <a:r>
              <a:t>税收政策与公共服务</a:t>
            </a:r>
          </a:p>
        </p:txBody>
      </p:sp>
      <p:sp>
        <p:nvSpPr>
          <p:cNvPr id="6" name="Content Placeholder 5"/>
          <p:cNvSpPr>
            <a:spLocks noGrp="1"/>
          </p:cNvSpPr>
          <p:nvPr>
            <p:ph sz="half" idx="4"/>
          </p:nvPr>
        </p:nvSpPr>
        <p:spPr/>
        <p:txBody>
          <a:bodyPr/>
          <a:lstStyle/>
          <a:p>
            <a:r>
              <a:t>1.税收政策是影响公共服务的重要因素，通过调整税率和税种，可以影响公共服务的资金来源和规模。</a:t>
            </a:r>
          </a:p>
          <a:p>
            <a:r>
              <a:t>2.合理的税收政策可以促进社会公平和经济发展，提高公共服务的水平和质量。</a:t>
            </a:r>
          </a:p>
          <a:p>
            <a:r>
              <a:t>3.税收政策的调整需要考虑社会承受能力和公共服务的需求，避免过度税收对经济发展和社会稳定的影响。</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财政政策对公共服务的影响</a:t>
            </a:r>
          </a:p>
        </p:txBody>
      </p:sp>
      <p:sp>
        <p:nvSpPr>
          <p:cNvPr id="3" name="Content Placeholder 2"/>
          <p:cNvSpPr>
            <a:spLocks noGrp="1"/>
          </p:cNvSpPr>
          <p:nvPr>
            <p:ph sz="half" idx="2"/>
          </p:nvPr>
        </p:nvSpPr>
        <p:spPr/>
        <p:txBody>
          <a:bodyPr/>
          <a:lstStyle/>
          <a:p>
            <a:r>
              <a:t>1.财政转移支付是实现公共服务均等化的重要手段，通过向贫困地区和弱势群体转移支付，可以提高公共服务的整体水平。</a:t>
            </a:r>
          </a:p>
          <a:p>
            <a:r>
              <a:t>2.财政转移支付需要建立科学的机制和标准，确保资金使用的透明度和效益。</a:t>
            </a:r>
          </a:p>
          <a:p>
            <a:r>
              <a:t>3.财政转移支付需要与地方政府的自主权相结合，促进地方政府的积极性和创造力。</a:t>
            </a:r>
          </a:p>
          <a:p>
            <a:r>
              <a:t>以上内容仅供参考，具体内容还需要根据实际的财政政策和服务情况进行分析和归纳。</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财政转移支付与公共服务均等化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公共服务供给与需求的平衡</a:t>
            </a:r>
          </a:p>
        </p:txBody>
      </p:sp>
      <p:sp>
        <p:nvSpPr>
          <p:cNvPr id="3" name="Subtitle 2"/>
          <p:cNvSpPr>
            <a:spLocks noGrp="1"/>
          </p:cNvSpPr>
          <p:nvPr>
            <p:ph type="subTitle" idx="1"/>
          </p:nvPr>
        </p:nvSpPr>
        <p:spPr/>
        <p:txBody>
          <a:bodyPr/>
          <a:lstStyle/>
          <a:p>
            <a:r>
              <a:t>财政政策与公共服务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公共服务供给与需求的平衡</a:t>
            </a:r>
          </a:p>
        </p:txBody>
      </p:sp>
      <p:sp>
        <p:nvSpPr>
          <p:cNvPr id="3" name="Text Placeholder 2"/>
          <p:cNvSpPr>
            <a:spLocks noGrp="1"/>
          </p:cNvSpPr>
          <p:nvPr>
            <p:ph type="body" idx="1"/>
          </p:nvPr>
        </p:nvSpPr>
        <p:spPr/>
        <p:txBody>
          <a:bodyPr/>
          <a:lstStyle/>
          <a:p>
            <a:r>
              <a:t>公共服务供给与需求的定义与内涵</a:t>
            </a:r>
          </a:p>
        </p:txBody>
      </p:sp>
      <p:sp>
        <p:nvSpPr>
          <p:cNvPr id="4" name="Content Placeholder 3"/>
          <p:cNvSpPr>
            <a:spLocks noGrp="1"/>
          </p:cNvSpPr>
          <p:nvPr>
            <p:ph sz="half" idx="2"/>
          </p:nvPr>
        </p:nvSpPr>
        <p:spPr/>
        <p:txBody>
          <a:bodyPr/>
          <a:lstStyle/>
          <a:p>
            <a:r>
              <a:t>1.公共服务供给是指政府或社会组织为满足公民基本生活和发展需要所提供的服务。</a:t>
            </a:r>
          </a:p>
          <a:p>
            <a:r>
              <a:t>2.公共服务需求是指公民对公共服务的需求和期望。</a:t>
            </a:r>
          </a:p>
          <a:p>
            <a:r>
              <a:t>3.公共服务供给与需求的平衡是保障公民权益和提高社会福利水平的关键。</a:t>
            </a:r>
          </a:p>
          <a:p/>
        </p:txBody>
      </p:sp>
      <p:sp>
        <p:nvSpPr>
          <p:cNvPr id="5" name="Text Placeholder 4"/>
          <p:cNvSpPr>
            <a:spLocks noGrp="1"/>
          </p:cNvSpPr>
          <p:nvPr>
            <p:ph type="body" idx="3"/>
          </p:nvPr>
        </p:nvSpPr>
        <p:spPr/>
        <p:txBody>
          <a:bodyPr/>
          <a:lstStyle/>
          <a:p>
            <a:r>
              <a:t>公共服务供给与需求的现状与问题</a:t>
            </a:r>
          </a:p>
        </p:txBody>
      </p:sp>
      <p:sp>
        <p:nvSpPr>
          <p:cNvPr id="6" name="Content Placeholder 5"/>
          <p:cNvSpPr>
            <a:spLocks noGrp="1"/>
          </p:cNvSpPr>
          <p:nvPr>
            <p:ph sz="half" idx="4"/>
          </p:nvPr>
        </p:nvSpPr>
        <p:spPr/>
        <p:txBody>
          <a:bodyPr/>
          <a:lstStyle/>
          <a:p>
            <a:r>
              <a:t>1.当前公共服务供给存在不足和不均衡的问题，导致部分公民无法享受基本公共服务。</a:t>
            </a:r>
          </a:p>
          <a:p>
            <a:r>
              <a:t>2.公共服务需求不断增长，对服务质量和覆盖面提出了更高要求。</a:t>
            </a:r>
          </a:p>
          <a:p>
            <a:r>
              <a:t>3.公共服务供给与需求的信息不对称和沟通不畅，导致服务供给与需求不匹配。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公共服务供给与需求的平衡</a:t>
            </a:r>
          </a:p>
        </p:txBody>
      </p:sp>
      <p:sp>
        <p:nvSpPr>
          <p:cNvPr id="3" name="Text Placeholder 2"/>
          <p:cNvSpPr>
            <a:spLocks noGrp="1"/>
          </p:cNvSpPr>
          <p:nvPr>
            <p:ph type="body" idx="1"/>
          </p:nvPr>
        </p:nvSpPr>
        <p:spPr/>
        <p:txBody>
          <a:bodyPr/>
          <a:lstStyle/>
          <a:p>
            <a:r>
              <a:t>公共服务供给与需求的平衡策略</a:t>
            </a:r>
          </a:p>
        </p:txBody>
      </p:sp>
      <p:sp>
        <p:nvSpPr>
          <p:cNvPr id="4" name="Content Placeholder 3"/>
          <p:cNvSpPr>
            <a:spLocks noGrp="1"/>
          </p:cNvSpPr>
          <p:nvPr>
            <p:ph sz="half" idx="2"/>
          </p:nvPr>
        </p:nvSpPr>
        <p:spPr/>
        <p:txBody>
          <a:bodyPr/>
          <a:lstStyle/>
          <a:p>
            <a:r>
              <a:t>1.加强公共服务供给的规划和预算，提高服务的质量和效率。</a:t>
            </a:r>
          </a:p>
          <a:p>
            <a:r>
              <a:t>2.建立公共服务需求的调查和反馈机制，及时了解公民的需求和意见。</a:t>
            </a:r>
          </a:p>
          <a:p>
            <a:r>
              <a:t>3.加强公共服务的宣传和推广，提高公民对服务的知晓率和使用率。</a:t>
            </a:r>
          </a:p>
          <a:p/>
        </p:txBody>
      </p:sp>
      <p:sp>
        <p:nvSpPr>
          <p:cNvPr id="5" name="Text Placeholder 4"/>
          <p:cNvSpPr>
            <a:spLocks noGrp="1"/>
          </p:cNvSpPr>
          <p:nvPr>
            <p:ph type="body" idx="3"/>
          </p:nvPr>
        </p:nvSpPr>
        <p:spPr/>
        <p:txBody>
          <a:bodyPr/>
          <a:lstStyle/>
          <a:p>
            <a:r>
              <a:t>公共服务供给与需求的监管与评估</a:t>
            </a:r>
          </a:p>
        </p:txBody>
      </p:sp>
      <p:sp>
        <p:nvSpPr>
          <p:cNvPr id="6" name="Content Placeholder 5"/>
          <p:cNvSpPr>
            <a:spLocks noGrp="1"/>
          </p:cNvSpPr>
          <p:nvPr>
            <p:ph sz="half" idx="4"/>
          </p:nvPr>
        </p:nvSpPr>
        <p:spPr/>
        <p:txBody>
          <a:bodyPr/>
          <a:lstStyle/>
          <a:p>
            <a:r>
              <a:t>1.建立公共服务供给的监管机制，确保服务质量和资金使用效益。</a:t>
            </a:r>
          </a:p>
          <a:p>
            <a:r>
              <a:t>2.建立公共服务需求的评估机制，对公民满意度和服务效果进行评估。</a:t>
            </a:r>
          </a:p>
          <a:p>
            <a:r>
              <a:t>3.加强对公共服务供给与需求的监督和管理，防止腐败和浪费现象的发生。</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https://d.book118.com/786003240234010041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财政政策与公共服务概述</vt:lpstr>
      <vt:lpstr> 财政政策与公共服务概述</vt:lpstr>
      <vt:lpstr> 财政政策与公共服务概述</vt:lpstr>
      <vt:lpstr> 财政政策与公共服务概述</vt:lpstr>
      <vt:lpstr> 公共服务的定义和分类</vt:lpstr>
      <vt:lpstr> 公共服务的定义和分类</vt:lpstr>
      <vt:lpstr> 公共服务的定义和分类</vt:lpstr>
      <vt:lpstr> 公共服务的定义和分类</vt:lpstr>
      <vt:lpstr> 财政政策对公共服务的影响</vt:lpstr>
      <vt:lpstr> 财政政策对公共服务的影响</vt:lpstr>
      <vt:lpstr> 财政政策对公共服务的影响</vt:lpstr>
      <vt:lpstr> 公共服务供给与需求的平衡</vt:lpstr>
      <vt:lpstr> 公共服务供给与需求的平衡</vt:lpstr>
      <vt:lpstr> 公共服务供给与需求的平衡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2024-09-09T00:41:31.992</cp:lastPrinted>
  <dcterms:created xsi:type="dcterms:W3CDTF">2024-09-08T16:41:32Z</dcterms:created>
  <dcterms:modified xsi:type="dcterms:W3CDTF">2024-09-08T16:41:34Z</dcterms:modified>
</cp:coreProperties>
</file>