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80EFB-BBCD-4A61-8B5D-5FC4BF20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EBE29-27BF-477C-99B9-DA009A1A9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6B49B-DAB4-4BB3-A248-2A26FD05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DA55C-75C6-4C88-939D-186855392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7B3E54-7721-43FE-AF57-EC17AF81D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F434B-15DF-480F-BCBA-37DC510B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87058-8BB1-494A-B4DA-B55BA46D3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0E401-66E5-4110-A507-6C35DB7FC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F1021-9465-422A-AF9F-38698321C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9707C-38C1-4DC9-BE7D-1E0C9B72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06B78-CF89-4A7B-BF71-3B0D60F21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04214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信访办工作总结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重点信访问题处理情况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信访工作存在的问题与不足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信访工作改进措施与建议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未来信访工作展望与计划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对信访办过去一年的工作进行全面梳理和总结，展示工作成果和亮点。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深入分析工作中存在的问题和不足，为改进和提升提供参考。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结合实际情况，提出未来信访工作的改进方向和目标。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信访接待情况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信访事项办理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矛盾纠纷排查化解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信访工作队伍建设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包括排查方式、化解措施、化解效果等。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包括办理流程、办理时限、办理结果等。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包括来信来访数量、分类、处理情况等。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包括队伍结构、培训情况、工作作风等。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信访工作总体情况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信访件受理情况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本年度共受理信访件XXXX件，较去年增长XX%。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通过来信、来访、电话、电子邮件等多种渠道受理信访件，确保群众反映问题畅通无阻。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严格按照信访工作条例规定，确保信访件在规定时限内受理并告知信访人。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受理数量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受理渠道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受理时效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城乡建设类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农业农村类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劳动社保类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其他类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信访问题分类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涉及城乡规划、拆迁补偿、违建拆除等问题，共计XXXX件，占受理总量的XX%。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包括土地承包、农业补贴、农村环境等问题，共计XXXX件，占受理总量的XX%。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涉及工资拖欠、社保缴纳、劳动合同等问题，共计XXXX件，占受理总量的XX%。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包括教育、医疗、环保等领域的信访问题，共计XXXX件，占受理总量的XX%。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371" r="123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648" r="106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经过调查核实和协调处理，信访问题总体解决率达到XX%以上。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通过回访和满意度调查，群众对信访工作满意度达到XX%以上。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积极探索信访工作新模式、新方法，如开展网上信访、视频接访等，提高工作效率和群众满意度。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加强信访干部队伍建设，提高业务水平和综合素质，为群众提供更优质的服务。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信访工作成效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重点信访问题处理情况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医疗卫生问题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涉及民生问题的处理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关注教育领域的信访问题，加强与教育部门的沟通协作，推动解决了学校招生、教育资源分配等方面的问题，促进了教育公平。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针对群众反映的医疗卫生问题，积极协调卫生健康部门，加强医疗卫生服务体系建设，提高了基层医疗服务水平。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针对群众反映的住房困难问题，积极协调相关部门，加大住房保障力度，推动解决了一批住房困难家庭的居住问题。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58" b="112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004" b="19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97" b="6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涉及企业问题的处理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企业改制问题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妥善处理了因企业改制引发的信访问题，积极协调相关部门，推动解决了企业职工的安置、债务处理等问题，维护了社会稳定。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涉企收费问题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针对企业反映的涉企收费问题，加强与财政、税务等部门的沟通协调，推动清理规范了一批涉企收费项目，减轻了企业负担。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企业融资问题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关注企业融资难、融资贵的问题，积极协调金融监管部门和金融机构，推动加大了对小微企业的信贷支持力度，缓解了企业融资困境。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针对群众反映的社会治安问题，加强与公安部门的协作配合，推动加强了社会治安综合治理，提高了群众安全感。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关注环境保护领域的信访问题，积极协调生态环境部门，加强环境监管和治理力度，推动解决了一批环境污染问题。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妥善处理了因劳动保障引发的信访问题，积极协调人社部门，加强劳动保障监察执法力度，维护了劳动者合法权益。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劳动保障问题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涉及社会问题的处理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https://d.book118.com/786004214231010054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2024-09-22T04:58:43.612</cp:lastPrinted>
  <dcterms:created xsi:type="dcterms:W3CDTF">2024-09-21T20:58:43Z</dcterms:created>
  <dcterms:modified xsi:type="dcterms:W3CDTF">2024-09-21T20:58:45Z</dcterms:modified>
</cp:coreProperties>
</file>