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FDFF7F-DD0E-480E-914B-6E042840A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1DB055-0989-4F88-B41D-CC3650086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A07CDF-BD75-4BE2-B4E5-EC26853C8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914645-02F1-4FF1-8892-0D0BFB0BA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F44A62-3674-4EDA-BE07-A7337CF9E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5537E4-84CE-4133-9A2E-F7B5F947D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1E1613-EC4E-453B-8B07-D36495D9C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788A8A-4BDC-451B-8619-31DE9C262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3F2B52-1A74-4AC7-86FC-64C7518ED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FA9282-16F2-4A6D-9E1A-DEA43C48B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86231-9EA9-4BD0-B705-6292112DA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00422103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颅内出血的健康宣教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什么是颅内出血？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颅内出血的预防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颅内出血的紧急处理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颅内出血的康复与护理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颅内出血的健康宣教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什么是颅内出血？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950" r="299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特点：发病突然，进展迅速，需要及时诊断和治疗。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颅内出血（ICH）是指非外伤性脑实质内的出血，是一种严重的脑部疾病，具有较高的致残率和死亡率。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脑血管畸形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凝血功能障碍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长期高血压导致脑血管硬化、脆性增加，容易破裂出血。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先天性脑血管发育异常，容易引起血管破裂出血。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血液凝固障碍或服用抗凝药物导致出血风险增加。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颅内出血的常见原因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突发剧烈头痛，呈胀痛或撕裂样疼痛。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颅内出血的症状与体征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伴随头痛出现的恶心呕吐症状。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恶心呕吐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患者可能出现嗜睡、昏睡或昏迷状态。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意识障碍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颅内出血常导致脑组织损伤，引起偏瘫或四肢瘫痪。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偏瘫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颅内出血可能压迫视神经，导致视力模糊或失明。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视力障碍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患者可能出现言语不清或失语症状。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语言障碍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颅内出血的预防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健康的生活方式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保持低盐、低脂、高纤维的饮食习惯，多摄入新鲜蔬菜、水果和全谷类食物，减少油腻、煎炸和加工食品的摄入。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每周进行至少150分钟的中等强度有氧运动，如快走、骑车或游泳等，增强心肺功能和体质。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保持健康的体重范围，避免肥胖，定期监测体重和腰围。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戒烟并限制酒精摄入，避免过度饮酒和吸烟对血管的损害。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控制慢性疾病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定期监测血压，遵循医生的建议，坚持规律服药和健康生活方式，将血压控制在正常范围内。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保持血糖在正常范围内，合理饮食，适量运动，定期监测血糖。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通过健康饮食和运动降低血脂水平，必要时在医生指导下使用降脂药物。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控制高血压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控制糖尿病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控制高血脂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常规体检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脑部检查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定期进行体检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定期进行全面体检，包括血常规、尿常规、心电图、超声心动图等检查，以便早期发现潜在的健康问题。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对于有颅内出血高危因素的人群，建议定期进行脑部影像学检查，如CT或MRI，以便及时发现并处理潜在的脑血管病变。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https://d.book118.com/786004221031010045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2024-09-13T20:02:31.645</cp:lastPrinted>
  <dcterms:created xsi:type="dcterms:W3CDTF">2024-09-13T12:02:31Z</dcterms:created>
  <dcterms:modified xsi:type="dcterms:W3CDTF">2024-09-13T12:02:33Z</dcterms:modified>
</cp:coreProperties>
</file>