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F96857-9BBA-48AD-8D8D-149DDFB470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C607E2-4E80-45D7-839D-54DD77258A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0902DC-387B-47A3-9284-FD47A90EFE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7EC487-BCFA-4D12-9B61-F5428DE740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BA2E9D-F2EC-4F8B-B51F-658C40D37D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6472C6-C46A-4476-B650-69AE77EBDA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7872E9-6315-4EF2-9ECD-450CECEB8E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028CD6-16DB-4DC2-BC4F-05AB8908AF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773620-CF47-4A4E-B095-448C647181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5B8EF5-5937-435A-8088-9BB4DAEAA7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677071-97EE-493A-9379-2766A080B4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6011034015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抽动患儿障碍护理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抽动症概述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抽动患儿的日常护理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药物治疗与护理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非药物治疗与护理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预防与康复</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抽动症概述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9678" r="1967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了解抽动症的症状是进行护理的第一步，抽动症的症状包括不自主的、反复的、快速的一个或多个部位肌肉运动、发声或秽语等。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抽动症是一种神经发育障碍，其症状通常在儿童期开始出现。这些症状包括不自主的、反复的、快速的动作或声音，可能涉及到一个或多个身体部位。这些动作或声音可能会突然出现和消失，且可能会因情绪压力或疲劳而加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定义与症状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了解抽动症的病因和病理机制有助于更好地理解疾病，并为制定护理计划提供依据。目前认为，抽动症可能与遗传、环境因素、神经递质失衡等多种因素有关。</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抽动症的确切病因和病理机制尚不完全清楚，但研究表明，它可能与遗传、环境因素、神经递质失衡等多种因素有关。遗传因素在抽动症的发病中起着重要作用，患有抽动症的人有较高的家族遗传倾向。此外，一些环境因素，如压力、感染或药物也可能触发或加重抽动症的症状。在神经递质方面，研究发现抽动症患者的神经递质如多巴胺和血清素等可能存在失衡现象。</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正确的诊断和评估是制定有效护理计划的关键。医生通常会根据患者的症状、家族史、体格检查和必要的实验室检查进行诊断和评估。</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诊断抽动症需要进行详细的临床评估，医生会询问患者的病史，了解症状的特征、频率和持续时间，以及是否有家族遗传倾向。体格检查通常用于排除其他可能导致类似症状的疾病。在某些情况下，医生还可能要求进行实验室检查，以排除其他潜在的健康问题。通过这些信息，医生可以对抽动症进行准确的诊断和评估，并制定相应的护理计划。</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诊断与评估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抽动患儿的日常护理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与孩子建立信任关系，让他们愿意分享自己的感受和困惑。</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建立信任关系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67" r="14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情绪疏导</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958" r="129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应对压力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25" b="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帮助孩子认识、表达和管理自己的情绪，学会冷静处理问题。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教孩子如何应对生活中的压力和困难，提高心理韧性。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364" b="1836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1530" b="2153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800" b="580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生活护理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规律作息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保持规律的作息时间，保证充足的睡眠和休息。</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适当运动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鼓励孩子参加适当的运动和户外活动，增强体质。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培养兴趣爱好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帮助孩子发掘和培养兴趣爱好，丰富生活内容。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提供均衡的饮食，保证营养的摄入。</a:t>
            </a:r>
          </a:p>
        </p:txBody>
      </p:sp>
      <p:pic>
        <p:nvPicPr>
          <p:cNvPr id="5" name="Picture 5"/>
          <p:cNvPicPr>
            <a:picLocks noChangeAspect="1"/>
          </p:cNvPicPr>
          <p:nvPr/>
        </p:nvPicPr>
        <p:blipFill>
          <a:blip r:embed="rId2"/>
          <a:srcRect t="11621" b="11621"/>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25" r="166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均衡饮食</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限制过度食用零食和高糖饮料，避免影响正餐。</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控制零食</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根据医生建议，适当补充必要的营养素，如维生素、矿物质等。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补充营养素</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药物治疗与护理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https://d.book118.com/786011034015010100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2024-09-23T22:41:49.755</cp:lastPrinted>
  <dcterms:created xsi:type="dcterms:W3CDTF">2024-09-23T14:41:49Z</dcterms:created>
  <dcterms:modified xsi:type="dcterms:W3CDTF">2024-09-23T14:41:51Z</dcterms:modified>
</cp:coreProperties>
</file>