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AA8CB-C0B5-4E65-84C6-AA3E6325B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4B4E02-53D0-475D-90D3-A4AAFBA71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E01CD-4539-4A36-9874-798C0A591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EFB3DB-4020-423E-9496-8F09D3FE6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C59E00-5539-4F4B-A5E6-88A72DAFF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9AF9FF-940C-4B04-89D8-6D111CA8C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77225D-7907-4DAB-9A1E-1B9A002FD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EEAF6-A88D-4982-96BB-E995E954B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FA22C2-D6DB-49B3-9287-6E716DC52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D82344-4181-45FD-BCA1-7C9E12BAA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714BE-EFDB-4F32-BA78-845B6C3D5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111342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rgbClr val="60858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2024-01-16</a:t>
            </a:r>
            <a:endParaRPr lang="en-US" sz="2025">
              <a:solidFill>
                <a:srgbClr val="60858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药品安全保障家庭幸福与健康</a:t>
            </a:r>
            <a:endParaRPr lang="en-US" sz="405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药品安全重要性</a:t>
            </a:r>
            <a:endParaRPr lang="en-US" sz="24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药品安全现状分析</a:t>
            </a:r>
            <a:endParaRPr lang="en-US" sz="24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家庭用药安全指南</a:t>
            </a:r>
            <a:endParaRPr lang="en-US" sz="24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药品安全风险防范措施</a:t>
            </a:r>
            <a:endParaRPr lang="en-US" sz="24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家庭幸福与健康生活方式探讨</a:t>
            </a:r>
            <a:endParaRPr lang="en-US" sz="24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lang="en-US" sz="24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575" b="1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药品安全重要性</a:t>
            </a:r>
            <a:endParaRPr lang="en-US" sz="45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500" r="18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药品质量直接关系到患者的生命健康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使用假冒伪劣或过期药品可能导致病情恶化，甚至危及生命。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安全用药是预防和治疗疾病的关键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正确使用安全有效的药品，能够帮助患者恢复健康，提高生活质量。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保障生命健康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药品安全是家庭健康的基础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家庭成员的健康状况直接影响家庭的幸福指数，药品安全是保障家庭成员健康的重要因素。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避免因药品安全问题引发的家庭悲剧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使用不安全药品可能导致家庭成员的健康受损，甚至造成不可挽回的后果，给家庭带来沉重打击。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维护家庭幸福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药品安全问题可能引发公共卫生事件，对社会稳定和经济发展造成不良影响。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药品安全关系到公共卫生安全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政府应加强对药品生产、流通和使用环节的监管，确保公众用药安全，维护社会稳定。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保障公众用药安全是政府的重要职责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促进社会稳定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575" b="1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药品安全现状分析</a:t>
            </a:r>
            <a:endParaRPr lang="en-US" sz="45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药品市场规模巨大，涉及众多药品生产和经营企业，以及广泛的药品品种。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市场规模庞大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42" b="1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竞争激烈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消费者需求多样化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83" r="12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药品市场竞争激烈，企业为追求利润可能采取不规范行为，如虚假宣传、偷工减料等。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消费者对药品的需求多样化，对药品的安全性、有效性及价格等方面有较高要求。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药品市场现状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包括假药、劣药等，可能因生产工艺控制不当、原辅料质量不合格等原因导致。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083" r="1308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药品质量问题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如抗生素滥用、过量使用镇痛药等，可能引发严重副作用和耐药性。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药品滥用问题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涉及未经批准或禁止销售的药品，如非法添加化学物质、销售未经注册的药品等。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非法药品问题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药品安全问题及原因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监管措施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包括建立药品监管体系、完善药品质量标准、加强药品审评审批、加大执法力度等，以确保药品质量和安全。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政策法规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国家制定了一系列药品管理法律法规，如《药品管理法》、《药品注册管理办法》等，对药品研发、生产、流通、使用等各环节进行严格规范。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社会共治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鼓励社会各界参与药品安全监管，如消费者举报、媒体监督等，形成政府、企业、社会共同治理的局面。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67" r="146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208" r="122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政策法规与监管措施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575" b="1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家庭用药安全指南</a:t>
            </a:r>
            <a:endParaRPr lang="en-US" sz="4500" b="1">
              <a:solidFill>
                <a:srgbClr val="42656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严格按照医生开具的处方用药，不随意增减剂量或更改用药方式。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458" r="5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遵医嘱用药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在使用药物前，仔细阅读药品说明书，了解药物的适应症、禁忌症、不良反应等信息。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了解药物性质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000" r="8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458" b="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在服用多种药物时，应注意药物间的相互作用，避免不良反应的发生。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避免药物相互作用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合理用药原则与方法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453" b="34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家庭药箱管理建议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分类存放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将药品按照处方药、非处方药、外用药等分类存放，避免混淆。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定期清理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定期清理过期、变质或不再使用的药品，确保药箱内的药品安全有效。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标识清晰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在药箱上贴上清晰的标签，注明药品名称、用量、用法等信息，方便使用时查找。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https://d.book118.com/786011134220010040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2024-09-07T10:45:15.063</cp:lastPrinted>
  <dcterms:created xsi:type="dcterms:W3CDTF">2024-09-07T02:45:15Z</dcterms:created>
  <dcterms:modified xsi:type="dcterms:W3CDTF">2024-09-07T02:45:16Z</dcterms:modified>
</cp:coreProperties>
</file>