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49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8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21511-A475-4D81-BC37-6DF87628B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7CB85-FC50-4C66-91DF-17DFE19CA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D674A-8F0B-470B-B17D-73D6B86F3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59C58-AFA2-492B-90EA-9096F60EC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72D76E-CECD-475A-B62C-16F2D63EC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12776B-8B83-4D3F-87F5-63E2F4979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023F26-A839-4AEF-96FF-791F8C53C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4417E-C877-4314-81BE-5EC9B0111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6FFE14-298A-4D30-B9CD-EF86EF743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73804-D4CA-4AB6-A3C4-511F38FF0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B8B02-1050-4BED-B767-3C2F156C2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489" r:id="rId2"/>
    <p:sldLayoutId id="2147490490" r:id="rId3"/>
    <p:sldLayoutId id="2147490491" r:id="rId4"/>
    <p:sldLayoutId id="2147490492" r:id="rId5"/>
    <p:sldLayoutId id="2147490493" r:id="rId6"/>
    <p:sldLayoutId id="2147490494" r:id="rId7"/>
    <p:sldLayoutId id="2147490495" r:id="rId8"/>
    <p:sldLayoutId id="2147490496" r:id="rId9"/>
    <p:sldLayoutId id="2147490497" r:id="rId10"/>
    <p:sldLayoutId id="214749049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1114501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社区管理解决方案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社区管理解决方案的背景和意义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社区管理解决方案的设计和实施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社区管理解决方案的应用场景和案例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社区管理解决方案的评估和改进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总结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社区管理解决方案的背景和意义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社区管理的挑战和问题</a:t>
            </a:r>
            <a:endParaRPr lang="zh-CN" altLang="en-US"/>
          </a:p>
        </p:txBody>
      </p:sp>
      <p:sp>
        <p:nvSpPr>
          <p:cNvPr id="104884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5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社区管理缺乏统一的标准和规范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5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社区服务资源分散，难以整合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6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6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社区居民参与度低，社区活动难以开展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6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社区安全问题突出，亟待解决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社区管理解决方案的重要性和必要性</a:t>
            </a:r>
            <a:endParaRPr lang="zh-CN" altLang="en-US"/>
          </a:p>
        </p:txBody>
      </p:sp>
      <p:sp>
        <p:nvSpPr>
          <p:cNvPr id="104890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加强社区的凝聚力与归属感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提高社区居民的生活质量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促进社区的可持续发展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提升社区管理的效率与水平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社区管理解决方案的目标和价值</a:t>
            </a:r>
            <a:endParaRPr lang="zh-CN" altLang="en-US"/>
          </a:p>
        </p:txBody>
      </p:sp>
      <p:sp>
        <p:nvSpPr>
          <p:cNvPr id="104895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加强社区的凝聚力与归属感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提高社区居民的生活质量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促进社区的可持续发展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提升社区管理的效率与效果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社区管理解决方案的设计和实施</a:t>
            </a:r>
            <a:endParaRPr lang="zh-CN" altLang="en-US"/>
          </a:p>
        </p:txBody>
      </p:sp>
      <p:sp>
        <p:nvSpPr>
          <p:cNvPr id="104900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社区管理解决方案的总体架构</a:t>
            </a:r>
            <a:endParaRPr lang="zh-CN" altLang="en-US"/>
          </a:p>
        </p:txBody>
      </p:sp>
      <p:sp>
        <p:nvSpPr>
          <p:cNvPr id="104903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社区管理解决方案的实施步骤：包括需求调研、方案设计、系统开发、部署实施、运营维护等阶段，确保方案的顺利实施和持续优化。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社区管理解决方案的优势：能够提高社区管理效率，提升社区服务质量，增强社区居民的归属感和满意度，促进社区的和谐发展。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社区管理解决方案的构成：包括硬件、软件、网络等基础设施，以及社区管理平台、智能终端等核心系统。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社区管理解决方案的设计原则：以满足社区居民需求为出发点，以提高社区管理效率为目标，遵循便捷、高效、安全的设计原则。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社区管理解决方案的具体措施和步骤</a:t>
            </a:r>
            <a:endParaRPr lang="zh-CN" altLang="en-US"/>
          </a:p>
        </p:txBody>
      </p:sp>
      <p:sp>
        <p:nvSpPr>
          <p:cNvPr id="104908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实施与执行：按照方案逐步推进，确保各项措施得到有效执行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9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6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监测与评估：对方案实施过程进行监测和评估，及时调整和完善方案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00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持续改进：根据监测评估结果，持续优化和改进管理方案，提高社区管理水平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06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8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需求分析：了解社区需求和问题，收集居民意见和建议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2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方案设计：制定具体的管理方案，包括组织架构、规章制度、服务流程等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8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0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资源整合：整合社区内外资源，包括人力、物力、财力等，确保方案实施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社区管理解决方案的实施方式和时间安排</a:t>
            </a:r>
            <a:endParaRPr lang="zh-CN" altLang="en-US"/>
          </a:p>
        </p:txBody>
      </p:sp>
      <p:sp>
        <p:nvSpPr>
          <p:cNvPr id="1049158" name="圆角矩形 26"/>
          <p:cNvSpPr/>
          <p:nvPr>
            <p:custDataLst>
              <p:tags r:id="rId2"/>
            </p:custDataLst>
          </p:nvPr>
        </p:nvSpPr>
        <p:spPr>
          <a:xfrm>
            <a:off x="1662204" y="1364400"/>
            <a:ext cx="4151079" cy="481417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0" name="圆角矩形 28"/>
          <p:cNvSpPr/>
          <p:nvPr>
            <p:custDataLst>
              <p:tags r:id="rId3"/>
            </p:custDataLst>
          </p:nvPr>
        </p:nvSpPr>
        <p:spPr>
          <a:xfrm>
            <a:off x="1666129" y="1364400"/>
            <a:ext cx="4143507" cy="25581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62" name="圆角矩形 29"/>
          <p:cNvSpPr/>
          <p:nvPr>
            <p:custDataLst>
              <p:tags r:id="rId4"/>
            </p:custDataLst>
          </p:nvPr>
        </p:nvSpPr>
        <p:spPr>
          <a:xfrm>
            <a:off x="6378591" y="1364400"/>
            <a:ext cx="4151079" cy="481417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4" name="文本框 31"/>
          <p:cNvSpPr txBox="1"/>
          <p:nvPr>
            <p:custDataLst>
              <p:tags r:id="rId5"/>
            </p:custDataLst>
          </p:nvPr>
        </p:nvSpPr>
        <p:spPr>
          <a:xfrm>
            <a:off x="1968998" y="1983221"/>
            <a:ext cx="3537800" cy="38481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实施方式：分阶段实施，包括需求调研、方案设计、开发实施和上线运行等阶段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圆角矩形 32"/>
          <p:cNvSpPr/>
          <p:nvPr>
            <p:custDataLst>
              <p:tags r:id="rId6"/>
            </p:custDataLst>
          </p:nvPr>
        </p:nvSpPr>
        <p:spPr>
          <a:xfrm>
            <a:off x="6383170" y="1364400"/>
            <a:ext cx="4143507" cy="25581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68" name="文本框 34"/>
          <p:cNvSpPr txBox="1"/>
          <p:nvPr>
            <p:custDataLst>
              <p:tags r:id="rId7"/>
            </p:custDataLst>
          </p:nvPr>
        </p:nvSpPr>
        <p:spPr>
          <a:xfrm>
            <a:off x="6686693" y="1982567"/>
            <a:ext cx="3536970" cy="384992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时间安排：根据实际情况确定，一般需要数月或数年的时间，需要制定详细的实施计划和时间表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社区管理解决方案的预期效果和影响</a:t>
            </a:r>
            <a:endParaRPr lang="zh-CN" altLang="en-US"/>
          </a:p>
        </p:txBody>
      </p:sp>
      <p:sp>
        <p:nvSpPr>
          <p:cNvPr id="104920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提高社区居民的生活质量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加强社区的安全和治安管理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促进社区的经济发展和文化交流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2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提升社区的管理水平和效率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https://d.book118.com/786011145014010031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Calibri Light</vt:lpstr>
      <vt:lpstr>Office Theme</vt:lpstr>
      <vt:lpstr>社区管理解决方案</vt:lpstr>
      <vt:lpstr>目录</vt:lpstr>
      <vt:lpstr>社区管理解决方案的背景和意义</vt:lpstr>
      <vt:lpstr>社区管理的挑战和问题</vt:lpstr>
      <vt:lpstr>社区管理解决方案的重要性和必要性</vt:lpstr>
      <vt:lpstr>社区管理解决方案的目标和价值</vt:lpstr>
      <vt:lpstr>社区管理解决方案的设计和实施</vt:lpstr>
      <vt:lpstr>社区管理解决方案的总体架构</vt:lpstr>
      <vt:lpstr>社区管理解决方案的具体措施和步骤</vt:lpstr>
      <vt:lpstr>社区管理解决方案的实施方式和时间安排</vt:lpstr>
      <vt:lpstr>社区管理解决方案的预期效果和影响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2024-08-29T10:52:31.355</cp:lastPrinted>
  <dcterms:created xsi:type="dcterms:W3CDTF">2024-08-29T02:52:31Z</dcterms:created>
  <dcterms:modified xsi:type="dcterms:W3CDTF">2024-08-29T02:52:33Z</dcterms:modified>
</cp:coreProperties>
</file>