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544A0-1A25-421C-A211-EFDBBEF27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04CD9-50CE-4C42-BD4E-D922A74C8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708D0-5630-4A12-8EA3-AC4BB1CB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0CABB-39D3-4B17-8533-F81352E7F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F38B63-ADEE-42B5-9209-A749AEEB2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6AFF0-A7B2-413A-BE54-229548024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3080D-6150-4D2A-A440-BB1F521D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B346A-79CA-4C82-945D-FB576D8B6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4462B-B394-48C1-8B04-CD0FD8107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56C03-2472-4551-B76E-959D6035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212D3-8127-4B03-9FFC-4CDA1A29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12005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会计专业知识体系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会计专业技能与能力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会计职业道德与法律责任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会计专业发展趋势与挑战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会计专业是研究会计信息的收集、整理、分析和解释的一门学科，旨在为企业、政府、投资者和其他利益相关者提供决策所需的财务信息。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会计专业具有实用性、规范性和严谨性的特点，要求从业人员具备扎实的专业知识、严谨的逻辑思维和良好的沟通能力。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会计专业的定义与特点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会计专业的历史可以追溯到古代的账房先生，随着资本主义的发展和企业的兴起，会计逐渐成为一门独立的职业。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随着经济全球化和信息技术的发展，会计专业也在不断演变，出现了管理会计、财务会计、税务会计等多个分支领域。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会计专业的毕业生可以选择从事会计师事务所、企业财务部门、政府机构、金融机构等多个领域的职业。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随着经济的发展和企业财务管理的规范化，会计专业的就业前景总体上比较乐观。同时，随着信息技术的发展，会计专业也需要不断更新知识和技能以适应行业变化。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会计专业的就业前景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会计专业知识体系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会计要素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包括资产、负债、所有者权益、收入、费用和利润，是会计报表的基本组成元素。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会计科目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是会计要素的具体分类，用于记录经济业务和分类核算。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会计凭证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是记录经济业务、明确经济责任的书面证明，也是登记账簿的依据。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包括资产负债表、利润表和现金流量表等，用于反映企业财务状况、经营成果和现金流量。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财务会计报表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792" r="32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通过对财务会计报表的分析，评估企业的财务状况和经营绩效。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是规范企业会计核算和报告的规则和标准，确保会计信息的质量和可比性。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会计准则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财务会计知识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通过设定关键绩效指标（KPI），评估企业各部门和员工的业绩表现。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包括制造成本法和作业成本法等，用于计算产品成本，支持企业决策。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通过制定预算计划、控制预算执行和评估预算绩效，实现企业资源的合理配置。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管理会计知识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纳税申报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按照税法规定，及时申报缴纳企业所得税、增值税等税款。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合理规划税务安排，降低企业税收负担，提高经济效益。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税法基础知识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了解不同税种的税率、计税依据和征收方式。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500" b="14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税务会计知识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会计专业技能与能力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https://d.book118.com/786012005240010050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2024-09-16T11:46:59.692</cp:lastPrinted>
  <dcterms:created xsi:type="dcterms:W3CDTF">2024-09-16T03:46:59Z</dcterms:created>
  <dcterms:modified xsi:type="dcterms:W3CDTF">2024-09-16T03:47:01Z</dcterms:modified>
</cp:coreProperties>
</file>