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B2494-9457-4B42-B673-60AB382D8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B6A76-1DA5-4433-A2F9-9AC35B461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B0818-08C8-4555-A61F-DBBEB8DC7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FF3A3-F571-4081-9621-6336B5E16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C9654D-4B2E-4860-B022-DCBD3ED2E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EA61A2-E926-488D-B1E6-4C6721BE7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9B6FA-D8FA-477A-85C6-875FAA048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984AB-BF49-40A0-9E3B-4DF88D1B4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FFC06-2D20-461C-96C9-9FB403488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6B4F6-2B4E-4336-B3B4-DB9A812A5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AB886-65E3-498E-9B7B-8BE72B7C8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13044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制作技巧培训课程\n## 1.护理PPT制作的基本原则与要求\n### 1.1护理PPT的目的与定位\n### 1.2护理PPT的视觉设计原则\n### 1.3护理PPT的内容组织与表达\n## 2.护理PPT制作的技巧与方法\n### 2.1运用模板与主题打造专业形象\n### 2.2合理运用字体与排版提高可读性\n### 2.3运用图表、图示与动画增强表现力\n## 3.护理PPT的色彩搭配与视觉呈现\n### 3.1色彩搭配的基本原则与方法\n### 3.2护理PPT的视觉层次与焦点突出\n### 3.3运用图片与插图提升视觉效果\n## 4.护理PPT的互动元素与实用功能\n### 4.1运用互动元素提高听众参与度\n### 4.2护理PPT的实用功能与技巧\n### 4.3运用多媒体素材丰富PPT内容\n## 5.护理PPT的制作流程与实战案例分析\n### 5.1护理PPT的制作流程与时间安排\n### 5.2实战案例分析：优秀护理PPT的制作要点\n### 5.3护理PPT的反馈与改进策略\n## 6.护理PPT制作软件的介绍与操作技巧\n### 6.1常用护理PPT制作软件的比较与选择\n### 6.2PowerPoint软件的基本操作技巧\n### 6.3其他护理PPT制作软件的操作技巧与功能介绍\n## 7.护理PPT制作的团队协作与资源共享\n### 7.1团队协作在护理PPT制作中的重要性\n### 7.2建立护理PPT制作的资源共享平台\n### 7.3护理PPT制作团队的建设与培养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200"/>
              <a:t>护理PPT制作技巧培训课程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护理PPT制作的基本原则与要求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传递护理信息</a:t>
                </a:r>
                <a:endParaRPr/>
              </a:p>
            </p:txBody>
          </p:sp>
          <p:sp>
            <p:nvSpPr>
              <p:cNvPr id="2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介绍护理技术和方法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分享护理经验和案例</a:t>
                </a:r>
                <a:endParaRPr/>
              </a:p>
            </p:txBody>
          </p:sp>
        </p:grpSp>
        <p:grpSp>
          <p:nvGrpSpPr>
            <p:cNvPr id="28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提高听众兴趣</a:t>
                </a:r>
                <a:endParaRPr/>
              </a:p>
            </p:txBody>
          </p:sp>
          <p:sp>
            <p:nvSpPr>
              <p:cNvPr id="2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使用生动的语言和表达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制作有趣的图表和图片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引入互动环节</a:t>
                </a:r>
                <a:endParaRPr/>
              </a:p>
            </p:txBody>
          </p:sp>
        </p:grpSp>
        <p:grpSp>
          <p:nvGrpSpPr>
            <p:cNvPr id="28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增强演讲效果</a:t>
                </a:r>
                <a:endParaRPr/>
              </a:p>
            </p:txBody>
          </p:sp>
          <p:sp>
            <p:nvSpPr>
              <p:cNvPr id="28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保持PPT的简洁和清晰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遵循视觉设计原则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适应不同场合和观众</a:t>
                </a:r>
                <a:endParaRPr/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护理PPT的目的与定位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9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9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0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使用统一的字体和颜色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保持排版和布局的一致性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采用相似的视觉元素</a:t>
                </a:r>
                <a:endParaRPr/>
              </a:p>
            </p:txBody>
          </p:sp>
          <p:sp>
            <p:nvSpPr>
              <p:cNvPr id="30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一致性</a:t>
                </a:r>
                <a:endParaRPr/>
              </a:p>
            </p:txBody>
          </p:sp>
        </p:grpSp>
        <p:grpSp>
          <p:nvGrpSpPr>
            <p:cNvPr id="30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0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简洁性</a:t>
                </a:r>
                <a:endParaRPr/>
              </a:p>
            </p:txBody>
          </p:sp>
          <p:sp>
            <p:nvSpPr>
              <p:cNvPr id="30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避免过多的文字和图像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使用简洁的线条和形状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保持页面内容的简洁明了</a:t>
                </a:r>
                <a:endParaRPr/>
              </a:p>
            </p:txBody>
          </p:sp>
        </p:grpSp>
        <p:grpSp>
          <p:nvGrpSpPr>
            <p:cNvPr id="30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0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突出性</a:t>
                </a:r>
                <a:endParaRPr/>
              </a:p>
            </p:txBody>
          </p:sp>
          <p:sp>
            <p:nvSpPr>
              <p:cNvPr id="30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使用对比色和醒目的图形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强调重要信息和关键词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采用分层和分类的设计</a:t>
                </a:r>
                <a:endParaRPr/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护理PPT的视觉设计原则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逻辑性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按照时间或主题顺序排列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使用清晰的标题和副标题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保持内容和段落之间的连贯性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准确性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准确无误地传达信息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使用权威的数据和资料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避免使用模糊或不确定的表述</a:t>
                </a:r>
                <a:endParaRPr/>
              </a:p>
            </p:txBody>
          </p:sp>
          <p:pic>
            <p:nvPicPr>
              <p:cNvPr id="32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吸引力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使用生动的故事和例子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制作有趣的图表和图片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采用互动和参与性的设计</a:t>
                </a:r>
                <a:endParaRPr/>
              </a:p>
            </p:txBody>
          </p:sp>
          <p:pic>
            <p:nvPicPr>
              <p:cNvPr id="32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护理PPT的内容组织与表达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护理PPT制作的技巧与方法</a:t>
            </a:r>
            <a:endParaRPr/>
          </a:p>
        </p:txBody>
      </p:sp>
      <p:sp>
        <p:nvSpPr>
          <p:cNvPr id="3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3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选择专业模板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挑选与护理主题相关的模板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选择简洁大方的设计风格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避免使用过于花哨和复杂的模板</a:t>
                </a:r>
                <a:endParaRPr/>
              </a:p>
            </p:txBody>
          </p:sp>
          <p:sp>
            <p:nvSpPr>
              <p:cNvPr id="33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自定义主题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调整字体、颜色和布局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保持主题的一致性和协调性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体现护理专业的特点</a:t>
                </a:r>
                <a:endParaRPr/>
              </a:p>
            </p:txBody>
          </p:sp>
          <p:sp>
            <p:nvSpPr>
              <p:cNvPr id="34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个性化设计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融入个人风格和特点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制作独特的PPT元素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体现个性化的护理观点</a:t>
                </a:r>
                <a:endParaRPr/>
              </a:p>
            </p:txBody>
          </p:sp>
          <p:sp>
            <p:nvSpPr>
              <p:cNvPr id="34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运用模板与主题打造专业形象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5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5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5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选择合适的字体</a:t>
                </a:r>
                <a:endParaRPr/>
              </a:p>
            </p:txBody>
          </p:sp>
          <p:sp>
            <p:nvSpPr>
              <p:cNvPr id="35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使用易于阅读的字体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避免使用过于花哨的字体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保持字体的一致性</a:t>
                </a:r>
                <a:endParaRPr/>
              </a:p>
            </p:txBody>
          </p:sp>
        </p:grpSp>
        <p:grpSp>
          <p:nvGrpSpPr>
            <p:cNvPr id="35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5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调整字体大小</a:t>
                </a:r>
                <a:endParaRPr/>
              </a:p>
            </p:txBody>
          </p:sp>
          <p:sp>
            <p:nvSpPr>
              <p:cNvPr id="35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使用不同大小的字体来突出关键词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保持字体大小的一致性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避免使用过小的字体</a:t>
                </a:r>
                <a:endParaRPr/>
              </a:p>
            </p:txBody>
          </p:sp>
        </p:grpSp>
        <p:grpSp>
          <p:nvGrpSpPr>
            <p:cNvPr id="36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6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优化排版布局</a:t>
                </a:r>
                <a:endParaRPr/>
              </a:p>
            </p:txBody>
          </p:sp>
          <p:sp>
            <p:nvSpPr>
              <p:cNvPr id="36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采用分栏和分节的布局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保持页面内容的简洁明了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遵循视觉设计原则</a:t>
                </a:r>
                <a:endParaRPr/>
              </a:p>
            </p:txBody>
          </p:sp>
        </p:grpSp>
      </p:grpSp>
      <p:sp>
        <p:nvSpPr>
          <p:cNvPr id="3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合理运用字体与排版提高可读性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6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6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使用简洁明了的图表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采用易于理解的数据可视化方式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保持图表风格的一致性</a:t>
                </a:r>
                <a:endParaRPr/>
              </a:p>
            </p:txBody>
          </p:sp>
          <p:sp>
            <p:nvSpPr>
              <p:cNvPr id="3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制作图表</a:t>
                </a:r>
                <a:endParaRPr/>
              </a:p>
            </p:txBody>
          </p:sp>
        </p:grpSp>
        <p:grpSp>
          <p:nvGrpSpPr>
            <p:cNvPr id="37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使用生动的图示来解释复杂概念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采用简洁明了的设计元素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保持图示风格的一致性</a:t>
                </a:r>
                <a:endParaRPr/>
              </a:p>
            </p:txBody>
          </p:sp>
          <p:sp>
            <p:nvSpPr>
              <p:cNvPr id="3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制作图示</a:t>
                </a:r>
                <a:endParaRPr/>
              </a:p>
            </p:txBody>
          </p:sp>
        </p:grpSp>
        <p:grpSp>
          <p:nvGrpSpPr>
            <p:cNvPr id="37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使用简洁的动画效果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避免使用过于花哨和复杂的动画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保持动画效果的一致性</a:t>
                </a:r>
                <a:endParaRPr/>
              </a:p>
            </p:txBody>
          </p:sp>
          <p:sp>
            <p:nvSpPr>
              <p:cNvPr id="3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制作动画</a:t>
                </a:r>
                <a:endParaRPr/>
              </a:p>
            </p:txBody>
          </p:sp>
        </p:grpSp>
      </p:grpSp>
      <p:pic>
        <p:nvPicPr>
          <p:cNvPr id="37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7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8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运用图表、图示与动画增强表现力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护理PPT的色彩搭配与视觉呈现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选择主题色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使用与护理主题相关的颜色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选择易于识别和记忆的颜色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保持主题色的一致性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使用辅助色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使用对比色来突出关键信息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采用补充色来平衡视觉效果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保持辅助色的一致性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调整颜色搭配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根据不同页面和内容调整颜色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保持颜色搭配的协调性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避免使用过于花哨和冲突的颜色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色彩搭配的基本原则与方法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采用分层和分类的设计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使用缩进和间距来突出层次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保持视觉层次的清晰性</a:t>
                </a:r>
                <a:endParaRPr/>
              </a:p>
            </p:txBody>
          </p:sp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使用层次感</a:t>
                </a:r>
                <a:endParaRPr/>
              </a:p>
            </p:txBody>
          </p:sp>
        </p:grpSp>
        <p:grpSp>
          <p:nvGrpSpPr>
            <p:cNvPr id="3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使用加粗、斜体和下划线等格式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采用醒目的颜色和图形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保持焦点信息的突出性</a:t>
                </a:r>
                <a:endParaRPr/>
              </a:p>
            </p:txBody>
          </p:sp>
          <p:sp>
            <p:nvSpPr>
              <p:cNvPr id="3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突出关键信息</a:t>
                </a:r>
                <a:endParaRPr/>
              </a:p>
            </p:txBody>
          </p:sp>
          <p:sp>
            <p:nvSpPr>
              <p:cNvPr id="3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使用箭头和连接线来表示关系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采用简洁明了的设计元素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保持焦点地图的清晰性</a:t>
                </a:r>
                <a:endParaRPr/>
              </a:p>
            </p:txBody>
          </p:sp>
          <p:sp>
            <p:nvSpPr>
              <p:cNvPr id="3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制作焦点地图</a:t>
                </a:r>
                <a:endParaRPr/>
              </a:p>
            </p:txBody>
          </p:sp>
          <p:sp>
            <p:nvSpPr>
              <p:cNvPr id="4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护理PPT的视觉层次与焦点突出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选择高质量图片</a:t>
                </a:r>
                <a:endParaRPr/>
              </a:p>
            </p:txBody>
          </p:sp>
          <p:sp>
            <p:nvSpPr>
              <p:cNvPr id="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使用清晰和无水印的图片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选择与护理主题相关的图片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保持图片风格的一致性</a:t>
                </a:r>
                <a:endParaRPr/>
              </a:p>
            </p:txBody>
          </p:sp>
        </p:grpSp>
        <p:grpSp>
          <p:nvGrpSpPr>
            <p:cNvPr id="4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制作插图</a:t>
                </a:r>
                <a:endParaRPr/>
              </a:p>
            </p:txBody>
          </p:sp>
          <p:sp>
            <p:nvSpPr>
              <p:cNvPr id="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使用生动的插图来解释复杂概念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采用简洁明了的设计元素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保持插图风格的一致性</a:t>
                </a:r>
                <a:endParaRPr/>
              </a:p>
            </p:txBody>
          </p:sp>
        </p:grpSp>
        <p:grpSp>
          <p:nvGrpSpPr>
            <p:cNvPr id="5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调整图片和插图大小</a:t>
                </a:r>
                <a:endParaRPr/>
              </a:p>
            </p:txBody>
          </p:sp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使用适当大小的图片和插图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保持图片和插图的清晰性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避免使用过大的图片和插图</a:t>
                </a:r>
                <a:endParaRPr/>
              </a:p>
            </p:txBody>
          </p:sp>
        </p:grpSp>
      </p:grpSp>
      <p:pic>
        <p:nvPicPr>
          <p:cNvPr id="5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运用图片与插图提升视觉效果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护理PPT的互动元素与实用功能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运用互动元素提高听众参与度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6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提问和回答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向听众提出问题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鼓励听众回答问题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保持互动环节的流畅性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6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投票和调查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使用在线投票和调查工具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收集听众的意见和建议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分析投票和调查结果</a:t>
                </a:r>
                <a:endParaRPr/>
              </a:p>
            </p:txBody>
          </p:sp>
          <p:pic>
            <p:nvPicPr>
              <p:cNvPr id="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7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7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设计护理实践活动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鼓励听众参与实践活动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评估实践活动的效果</a:t>
                </a:r>
                <a:endParaRPr/>
              </a:p>
            </p:txBody>
          </p:sp>
          <p:pic>
            <p:nvPicPr>
              <p:cNvPr id="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https://d.book118.com/786013044223010051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护理PPT制作技巧培训课程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2024-09-17T21:21:58.548</cp:lastPrinted>
  <dcterms:created xsi:type="dcterms:W3CDTF">2024-09-17T13:21:58Z</dcterms:created>
  <dcterms:modified xsi:type="dcterms:W3CDTF">2024-09-17T13:22:00Z</dcterms:modified>
</cp:coreProperties>
</file>