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FF29F-D6B0-494D-9B4B-9BD418B4A6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88932C-A289-4EC1-9467-D3DCA8035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4BBCFC-EB40-4A6D-99FA-249BC103B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2002F0-7A04-45D8-BBC7-39CA16828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973678-A31F-4931-AA86-EA3E5036F4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E07E45-5855-4890-B09C-620141DC7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501C03-EECB-4A83-9CA6-77B7B1EEC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1024EB-E69F-42F1-9DB5-463588357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2E847B-0149-4D00-BA00-3E0C34116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80D090-323A-449A-826C-C0E0E1B78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564DF9-9C47-4DAC-B161-49531B45E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013050223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小讲课：基础与实践\n## 1.护理学的基本概念与理论\n### 1.1护理学的起源与发展历程\n### 1.2护理学的核心概念与理论体系\n### 1.3护理实践中的伦理与法律问题\n## 2.护理程序与方法\n### 2.1护理评估与病人需求分析\n### 2.2护理计划与目标制定\n### 2.3护理实施与效果评价\n## 3.护理技能操作与实践\n### 3.1基本护理技能操作概述\n### 3.2常见疾病护理技能操作实践\n### 3.3护理技能操作的注意事项与改进\n## 4.护理沟通与团队协作\n### 4.1护理沟通的基本原则与技巧\n### 4.2护理团队协作的重要性与实施\n### 4.3护理沟通与团队协作的实践案例\n## 5.护理教育与培训\n### 5.1护理教育的目标与要求\n### 5.2护理培训的方法与途径\n### 5.3护理教育与培训的实践与发展\n## 6.护理管理与质量控制\n### 6.1护理管理的目标与任务\n### 6.2护理质量控制的实施与评估\n### 6.3护理管理与质量控制的实践与创新\n## 7.护理科研与论文写作\n### 7.1护理科研的重要性与基本方法\n### 7.2护理论文写作的基本原则与技巧\n### 7.3护理科研与论文写作的实践案例分析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200"/>
              <a:t>护理小讲课：基础与实践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护理学的基本概念与理论</a:t>
            </a:r>
            <a:endParaRPr/>
          </a:p>
        </p:txBody>
      </p:sp>
      <p:sp>
        <p:nvSpPr>
          <p:cNvPr id="13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1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72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73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古代护理：起源于原始社会，人们对疾病和伤口的护理主要依靠本能和家庭照顾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中世纪护理：随着宗教的发展，修道院成为照顾病人和穷人的场所，护理工作逐渐专业化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近现代护理：19世纪后期，南丁格尔创立了现代护理学，护理成为一门独立的学科</a:t>
                </a:r>
                <a:endParaRPr/>
              </a:p>
            </p:txBody>
          </p:sp>
          <p:sp>
            <p:nvSpPr>
              <p:cNvPr id="274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护理学的起源</a:t>
                </a:r>
                <a:endParaRPr/>
              </a:p>
            </p:txBody>
          </p:sp>
          <p:sp>
            <p:nvSpPr>
              <p:cNvPr id="275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6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77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78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护理教育的发展：从最初的师徒制到现代的学院教育，护理教育逐渐规范化、系统化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护理实践的发展：从简单的家庭照顾到复杂的临床护理，护理技术不断提高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护理理论的发展：从单一的疾病护理到全面的健康护理，护理理念不断更新</a:t>
                </a:r>
                <a:endParaRPr/>
              </a:p>
            </p:txBody>
          </p:sp>
          <p:sp>
            <p:nvSpPr>
              <p:cNvPr id="279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护理学的发展</a:t>
                </a:r>
                <a:endParaRPr/>
              </a:p>
            </p:txBody>
          </p:sp>
          <p:sp>
            <p:nvSpPr>
              <p:cNvPr id="280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护理学的起源与发展历程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护理学的核心概念</a:t>
                </a:r>
                <a:endParaRPr/>
              </a:p>
            </p:txBody>
          </p:sp>
          <p:sp>
            <p:nvSpPr>
              <p:cNvPr id="29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护理：一种旨在促进健康、预防疾病、恢复健康、减轻痛苦的专业活动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病人：需要护理服务的人群，包括健康人、病人、残疾人等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护理环境：护理活动发生的场所，包括家庭、医院、社区等</a:t>
                </a:r>
                <a:endParaRPr/>
              </a:p>
            </p:txBody>
          </p:sp>
          <p:sp>
            <p:nvSpPr>
              <p:cNvPr id="29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护理学的理论体系</a:t>
                </a:r>
                <a:endParaRPr/>
              </a:p>
            </p:txBody>
          </p:sp>
          <p:sp>
            <p:nvSpPr>
              <p:cNvPr id="30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护理理论：指导护理实践的理论体系，如奥瑞姆的自理模式、罗伊的适应模式等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护理原则：指导护理实践的基本原则，如护理伦理原则、护理美学原则等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护理技巧：实施护理活动的基本技能，如静脉输液、伤口护理等</a:t>
                </a:r>
                <a:endParaRPr/>
              </a:p>
            </p:txBody>
          </p:sp>
          <p:sp>
            <p:nvSpPr>
              <p:cNvPr id="30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护理学的核心概念与理论体系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0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1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护理伦理问题</a:t>
                </a:r>
                <a:endParaRPr/>
              </a:p>
            </p:txBody>
          </p:sp>
          <p:sp>
            <p:nvSpPr>
              <p:cNvPr id="3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尊重病人的权利：尊重病人的自主权、隐私权、知情同意权等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保护病人的利益：确保病人的安全、利益不受损害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护理伦理决策：在护理实践中，面临伦理冲突时，如何做出合适的决策</a:t>
                </a:r>
                <a:endParaRPr/>
              </a:p>
            </p:txBody>
          </p:sp>
          <p:sp>
            <p:nvSpPr>
              <p:cNvPr id="31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护理法律问题</a:t>
                </a:r>
                <a:endParaRPr/>
              </a:p>
            </p:txBody>
          </p:sp>
          <p:sp>
            <p:nvSpPr>
              <p:cNvPr id="31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护理法律法规：如护士法、医疗法等相关法律法规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护理法律责任：护士在护理实践中，如何履行法律责任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护理法律纠纷：如何处理护理实践中的法律纠纷和投诉</a:t>
                </a:r>
                <a:endParaRPr/>
              </a:p>
            </p:txBody>
          </p:sp>
          <p:sp>
            <p:nvSpPr>
              <p:cNvPr id="32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护理实践中的伦理与法律问题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326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护理程序与方法</a:t>
            </a:r>
            <a:endParaRPr/>
          </a:p>
        </p:txBody>
      </p:sp>
      <p:sp>
        <p:nvSpPr>
          <p:cNvPr id="327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护理评估与病人需求分析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3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3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3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收集病人资料：通过观察、询问、检查等方式收集病人的基本信息、病史、身体状况等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分析病人需求：根据病人资料，分析病人的健康需求、心理需求、社会需求等</a:t>
                </a:r>
                <a:endParaRPr/>
              </a:p>
            </p:txBody>
          </p:sp>
          <p:pic>
            <p:nvPicPr>
              <p:cNvPr id="33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3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3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病人需求分析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生理需求：如饮食、睡眠、排泄等基本生理需求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心理需求：如安全、自尊、情感支持等心理需求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社会需求：如家庭、职业、社交等社会需求</a:t>
                </a:r>
                <a:endParaRPr/>
              </a:p>
            </p:txBody>
          </p:sp>
          <p:pic>
            <p:nvPicPr>
              <p:cNvPr id="34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4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4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护理计划与目标制定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4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4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4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护理计划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制定护理目标：根据病人需求，制定具体的、可测量的护理目标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制定护理措施：针对护理目标，制定相应的护理措施，如护理操作、健康教育等</a:t>
                </a:r>
                <a:endParaRPr/>
              </a:p>
            </p:txBody>
          </p:sp>
          <p:pic>
            <p:nvPicPr>
              <p:cNvPr id="34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4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5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护理目标制定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短期目标：针对病人当前的问题，制定短期可实现的护理目标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长期目标：针对病人的长期健康需求，制定长期可持续的护理目标</a:t>
                </a:r>
                <a:endParaRPr/>
              </a:p>
            </p:txBody>
          </p:sp>
          <p:pic>
            <p:nvPicPr>
              <p:cNvPr id="3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5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5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5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5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5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护理实施</a:t>
                </a:r>
                <a:endParaRPr/>
              </a:p>
            </p:txBody>
          </p:sp>
          <p:sp>
            <p:nvSpPr>
              <p:cNvPr id="35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执行护理措施：按照护理计划，执行相应的护理措施，如护理操作、健康教育等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协调护理资源：合理分配护理人员、物资等资源，保证护理计划的实施</a:t>
                </a:r>
                <a:endParaRPr/>
              </a:p>
            </p:txBody>
          </p:sp>
          <p:sp>
            <p:nvSpPr>
              <p:cNvPr id="36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6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6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护理效果评价</a:t>
                </a:r>
                <a:endParaRPr/>
              </a:p>
            </p:txBody>
          </p:sp>
          <p:sp>
            <p:nvSpPr>
              <p:cNvPr id="36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病人反馈：通过询问、观察等方式收集病人对护理服务的反馈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护理效果评估：根据病人反馈和护理目标，评估护理效果是否达到预期</a:t>
                </a:r>
                <a:endParaRPr/>
              </a:p>
            </p:txBody>
          </p:sp>
          <p:sp>
            <p:nvSpPr>
              <p:cNvPr id="36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7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护理实施与效果评价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护理技能操作与实践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基本护理技能操作概述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基本护理技能操作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静脉输液：包括静脉穿刺、输液过程中的观察和护理等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伤口护理：包括伤口清洗、换药、疼痛管理等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生命体征测量：包括测体温、脉搏、呼吸、血压等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基本护理技能操作的重要性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保障病人安全：通过规范的护理操作，减少护理差错和事故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提高护理质量：熟练的护理技能操作，提高护理服务的质量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常见疾病护理技能操作</a:t>
                </a:r>
                <a:endParaRPr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肺炎护理：包括呼吸道清理、拍背、药物治疗等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高血压护理：包括测量血压、药物治疗、心理护理等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糖尿病护理：包括血糖监测、饮食控制、运动指导等</a:t>
                </a:r>
                <a:endParaRPr/>
              </a:p>
            </p:txBody>
          </p:sp>
          <p:sp>
            <p:nvSpPr>
              <p:cNvPr id="2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常见疾病护理技能操作的实践</a:t>
                </a:r>
                <a:endParaRPr/>
              </a:p>
            </p:txBody>
          </p:sp>
          <p:sp>
            <p:nvSpPr>
              <p:cNvPr id="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护理案例讨论：通过分析具体病例，讨论护理技能操作的实践经验和教训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护理技能培训：通过模拟训练、临床实习等方式，提高护理技能操作的实践能力</a:t>
                </a:r>
                <a:endParaRPr/>
              </a:p>
            </p:txBody>
          </p:sp>
          <p:sp>
            <p:nvSpPr>
              <p:cNvPr id="3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常见疾病护理技能操作实践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护理技能操作的注意事项</a:t>
                </a:r>
                <a:endParaRPr/>
              </a:p>
            </p:txBody>
          </p:sp>
          <p:sp>
            <p:nvSpPr>
              <p:cNvPr id="4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严格执行护理操作规程：按照护理规范和操作规程，进行护理技能操作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注重病人舒适：在护理操作过程中，关注病人的舒适度和心理感受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保持护理安全：确保护理操作过程中，病人的安全不受威胁</a:t>
                </a:r>
                <a:endParaRPr/>
              </a:p>
            </p:txBody>
          </p:sp>
          <p:sp>
            <p:nvSpPr>
              <p:cNvPr id="4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护理技能操作的改进</a:t>
                </a:r>
                <a:endParaRPr/>
              </a:p>
            </p:txBody>
          </p:sp>
          <p:sp>
            <p:nvSpPr>
              <p:cNvPr id="5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护理技能操作培训：通过培训和学习，提高护理技能操作的水平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护理技能操作创新：在实践中，不断探索新的护理技能操作方法，提高护理效果</a:t>
                </a:r>
                <a:endParaRPr/>
              </a:p>
            </p:txBody>
          </p:sp>
          <p:sp>
            <p:nvSpPr>
              <p:cNvPr id="5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护理技能操作的注意事项与改进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6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7200"/>
              <a:t>护理沟通与团队协作</a:t>
            </a:r>
            <a:endParaRPr/>
          </a:p>
        </p:txBody>
      </p:sp>
      <p:sp>
        <p:nvSpPr>
          <p:cNvPr id="6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6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6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6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6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护理沟通的基本原则</a:t>
                </a:r>
                <a:endParaRPr/>
              </a:p>
            </p:txBody>
          </p:sp>
          <p:sp>
            <p:nvSpPr>
              <p:cNvPr id="6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尊重病人：尊重病人的权利和尊严，建立良好的护患关系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有效沟通：使用清晰、简洁的语言，进行有效的沟通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积极倾听：关注病人的需求和感受，积极倾听病人的意见和建议</a:t>
                </a:r>
                <a:endParaRPr/>
              </a:p>
            </p:txBody>
          </p:sp>
          <p:sp>
            <p:nvSpPr>
              <p:cNvPr id="6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7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护理沟通的技巧</a:t>
                </a:r>
                <a:endParaRPr/>
              </a:p>
            </p:txBody>
          </p:sp>
          <p:sp>
            <p:nvSpPr>
              <p:cNvPr id="7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非语言沟通：通过肢体语言、面部表情等方式，进行非语言沟通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开放式提问：提出开放性问题，引导病人表达自己的需求和感受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反馈和确认：在沟通过程中，及时给予反馈和确认，确保信息传递的准确性</a:t>
                </a:r>
                <a:endParaRPr/>
              </a:p>
            </p:txBody>
          </p:sp>
          <p:sp>
            <p:nvSpPr>
              <p:cNvPr id="7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7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护理沟通的基本原则与技巧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https://d.book118.com/786013050223010051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护理小讲课：基础与实践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2024-09-17T21:21:58.941</cp:lastPrinted>
  <dcterms:created xsi:type="dcterms:W3CDTF">2024-09-17T13:21:58Z</dcterms:created>
  <dcterms:modified xsi:type="dcterms:W3CDTF">2024-09-17T13:22:00Z</dcterms:modified>
</cp:coreProperties>
</file>