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A60F3-E3C6-4F57-9893-9F5B0ED7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FF257-6AC7-456A-941F-DCEC22EB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F5AB4-FF3D-4A36-84A2-C4128B4FC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8E8FB-ED6D-49FE-BF44-55A5B91A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F1130-FE25-4346-BE1D-A6E78F1E0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D3AB20-EA0E-4540-AC2D-CFF1EE903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D7379A-2BC3-446D-B1AB-70119FEDA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81BC6-7DB3-4E97-9ECA-714AA204D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DAA4D-A227-41DF-A3EF-B60E8C92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D53E5-CE64-4C54-A4AD-51647700B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7F214-CC70-41A1-8215-D9773073B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1412504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干部素质与能力提升\n## 1.干部素质与能力的概述\n### 1.1干部素质与能力的定义及重要性\n### 1.2干部素质与能力的构成要素\n### 1.3干部素质与能力的关系\n## 2.干部素质的培养\n### 2.1干部素质培养的原则与方法\n### 2.2干部素质培养的实践途径\n### 2.3干部素质培养的案例分析\n## 3.干部能力的提升\n### 3.1干部能力提升的原则与方法\n### 3.2干部能力提升的实践途径\n### 3.3干部能力提升的案例分析\n## 4.干部素质与能力的评估\n### 4.1干部素质与能力评估的目的与方法\n### 4.2干部素质与能力评估的实践途径\n### 4.3干部素质与能力评估的结果运用\n## 5.干部素质与能力发展的趋势与展望\n### 5.1干部素质与能力发展的国际趋势\n### 5.2干部素质与能力发展的国内趋势\n### 5.3干部素质与能力发展的未来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干部素质与能力提升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干部素质与能力的概述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干部素质是指干部在思想、政治、道德、业务、心理等方面的综合素质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思想素质：具有坚定的理想信念，忠诚于党和人民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政治素质：具有较高的政治觉悟，善于从政治上观察和处理问题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道德素质：具有高尚的道德品质，诚实守信，公道正派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业务素质：具备较强的业务能力，能够胜任本职工作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心理素质：具有健康的心理素质，能够应对各种压力和挑战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干部能力是指干部在领导、组织、协调、执行等方面的综合能力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领导能力：具有较强的领导力和影响力，能够带领团队完成任务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组织能力：具有较强的组织力和协调力，能够合理安排资源和人员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协调能力：具有较强的沟通力和协调力，能够协调各方关系，达成共识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执行能力：具有较强的执行力和落实力，能够确保政策和任务落地生根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干部素质与能力的重要性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提高党的执政能力，保证党的事业顺利进行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促进经济社会发展，提高国家治理能力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增强干部队伍的凝聚力和战斗力，提高党的形象和威望</a:t>
            </a:r>
            <a:endParaRPr/>
          </a:p>
        </p:txBody>
      </p: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干部素质与能力的定义及重要性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干部素质的构成要素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思想素质：坚定理想信念，忠诚于党和人民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政治素质：具有较高的政治觉悟，善于从政治上观察和处理问题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道德素质：具有高尚的道德品质，诚实守信，公道正派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业务素质：具备较强的业务能力，能够胜任本职工作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心理素质：具有健康的心理素质，能够应对各种压力和挑战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干部能力的构成要素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领导能力：具有较强的领导力和影响力，能够带领团队完成任务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组织能力：具有较强的组织力和协调力，能够合理安排资源和人员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协调能力：具有较强的沟通力和协调力，能够协调各方关系，达成共识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执行能力：具有较强的执行力和落实力，能够确保政策和任务落地生根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干部素质与能力的构成要素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干部素质与能力相辅相成，素质是基础，能力是表现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良好的素质为能力提升提供基础和保障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能力强化的同时也会提高干部的整体素质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干部素质与能力相互促进，共同提高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素质较高的干部更容易提高自己的能力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能力较强的干部也能促进自身素质的提升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干部素质与能力的关系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干部素质的培养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干部素质培养的原则与方法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干部素质培养的原则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坚持以人为本，关注干部的全面发展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坚持理论与实践相结合，提高干部的实际工作能力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坚持德才兼备，注重干部的道德品质和业务能力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干部素质培养的方法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加强理论学习，提高干部的思想政治素质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加强实践锻炼，提高干部的业务能力和心理素质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加强道德教育，提高干部的道德品质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建立健全干部教育培训体系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定期举办各类干部培训班，提高干部的综合素质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加强实践教学，提高干部的实际工作能力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建立健全干部选拔使用机制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坚持德才兼备，选拔使用素质高、能力强的干部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拓宽选拔渠道，及时发现和选拔优秀干部</a:t>
                </a:r>
                <a:endParaRPr/>
              </a:p>
            </p:txBody>
          </p:sp>
          <p:pic>
            <p:nvPicPr>
              <p:cNvPr id="2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建立健全干部监督管理机制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加强对干部的日常监督管理，确保干部廉洁从政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严肃查处干部违纪违法问题，营造良好的政治生态</a:t>
                </a:r>
                <a:endParaRPr/>
              </a:p>
            </p:txBody>
          </p:sp>
          <p:pic>
            <p:nvPicPr>
              <p:cNvPr id="2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干部素质培养的实践途径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该单位定期举办各类干部培训班，提高干部的思想政治素质和业务能力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通过实践教学，让干部在实践中锻炼成长，提高干部的实际工作能力</a:t>
                </a:r>
                <a:endParaRPr/>
              </a:p>
            </p:txBody>
          </p:sp>
          <p:sp>
            <p:nvSpPr>
              <p:cNvPr id="23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案例一：某单位通过加强干部教育培训，提高干部素质</a:t>
                </a:r>
                <a:endParaRPr/>
              </a:p>
            </p:txBody>
          </p:sp>
          <p:sp>
            <p:nvSpPr>
              <p:cNvPr id="23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该地区坚持德才兼备，选拔使用素质高、能力强的干部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拓宽选拔渠道，及时发现和选拔优秀干部，提高干部队伍的整体素质</a:t>
                </a:r>
                <a:endParaRPr/>
              </a:p>
            </p:txBody>
          </p:sp>
          <p:sp>
            <p:nvSpPr>
              <p:cNvPr id="24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案例二：某地区通过建立健全干部选拔使用机制，提高干部素质</a:t>
                </a:r>
                <a:endParaRPr/>
              </a:p>
            </p:txBody>
          </p:sp>
          <p:sp>
            <p:nvSpPr>
              <p:cNvPr id="24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干部素质培养的案例分析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干部能力的提升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干部能力提升的原则与方法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干部能力提升的原则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坚持目标导向，以提高工作能力为核心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坚持实事求是，结合干部的实际工作需要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坚持分类指导，针对不同层次的干部进行有针对性的培训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干部能力提升的方法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加强业务培训，提高干部的业务能力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加强实践锻炼，提高干部的实际工作能力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加强沟通协调，提高干部的协调能力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https://d.book118.com/786014125041010053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干部素质与能力提升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2024-09-19T21:45:59.249</cp:lastPrinted>
  <dcterms:created xsi:type="dcterms:W3CDTF">2024-09-19T13:45:59Z</dcterms:created>
  <dcterms:modified xsi:type="dcterms:W3CDTF">2024-09-19T13:46:01Z</dcterms:modified>
</cp:coreProperties>
</file>