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52DC0-F15D-45E7-8DE4-07950508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1466B-90EB-4A93-9048-B3694D39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FC75A-6824-4336-8479-3DAA577A9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C49A1-C824-43C5-8716-67C9A8E4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AB053-9434-4C97-B63C-B70C0F0A2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613CC-0FAD-450D-8051-6AD86AC7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07A7A-B9C8-41C7-A127-3ABC8EFAC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3111C-41D1-45F2-A03F-25B211CE8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CD976-E26E-498B-894D-2C902A62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92A57-9929-4169-B7FB-9F3418F6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BDC25-FEC8-4300-B437-9E0151262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14140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塑胶模座基本型式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塑胶模座的基本型式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塑胶模座的材质选择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塑胶模座的加工工艺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塑胶模座的应用案例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塑胶模座的定义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塑胶模座是用于固定塑胶模具的关键部件，通常由钢材或铝合金制成。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它具有精确的几何形状和尺寸，能够承受模具的重量和开合模过程中的冲击力。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塑胶模座作为模具的基座，通过螺栓等紧固件将模具其他部件连接在一起，形成一个完整的模具结构。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固定塑胶模具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在注塑过程中，塑胶模座承受注射机的压力和开合模时的冲击力，保持模具的稳定性和精度。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承受冲击和压力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塑胶模座的用途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根据模具的不同用途，塑胶模座可分为单型腔模座和多型腔模座。单型腔模座适用于单一产品的大批量生产，多型腔模座适用于多个不同产品的小批量生产。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造材料的不同，塑胶模座可分为钢材模座和铝合金模座。钢材模座具有较高的强度和耐磨性，适用于大型模具和高压力注塑；铝合金模座则具有较轻的重量和良好的散热性能，适用于小型模具和需要快速冷却的注塑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塑胶模座的分类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塑胶模座的基本型式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适用于中小型塑胶模具，承载力较小，结构简单，易于加工和安装。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塑胶模座通常采用铝合金或钢材制成，外形尺寸较小，适合生产小型塑胶制品。由于其结构简单，重量较轻，因此搬运和安装较为方便。此外，A型塑胶模座的价格相对较低，对于小型企业或初学者来说是一个经济实惠的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A型塑胶模座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B型塑胶模座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适用于大型塑胶模具，承载力较大，结构较复杂，加工和安装要求较高。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型塑胶模座通常采用钢材或特殊合金制成，外形尺寸较大，能够承受较大的注塑压力。由于其结构较为复杂，加工和安装要求较高，需要专业的技术人员进行操作。同时，B型塑胶模座的价格相对较高，适用于大型企业或专业生产塑胶制品的厂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介于A型和B型之间，适用于中型塑胶模具，承载力适中，结构较简单，加工和安装要求一般。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型塑胶模座采用铝合金或钢材制成，外形尺寸适中，既能够承受一定的注塑压力，又具有较好的加工和安装性能。相对于A型而言，C型塑胶模座的承载力更大，结构更稳定；相对于B型而言，C型塑胶模座的加工和安装要求较低，价格也相对较为亲民。因此，C型塑胶模座适用于大部分中型塑胶模具的应用场景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C型塑胶模座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特殊型式，适用于特殊需求的塑胶模具，承载力、结构和用途根据具体需求而定。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型塑胶模座是一种特殊型式的模座，其承载力、结构和用途可以根据具体需求进行定制。由于其定制化的特点，D型塑胶模座的适用范围非常广泛，可以满足各种特殊需求的塑胶模具。然而，由于其定制的特点，D型塑胶模座的价格通常较高，需要专业的技术支持和详细的定制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D型塑胶模座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塑胶模座的材质选择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耐热性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塑胶模座在高温下容易变形，影响其精度和寿命。因此，在选择塑胶模座的材质时，需要考虑其耐热性，以确保在高温环境下仍能保持稳定的工作性能。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热膨胀系数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塑胶模座的材质应具有较小的热膨胀系数，以减少温度变化对模座尺寸的影响，保持加工精度。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822" r="29822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耐热性考量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耐冲击性考量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冲击强度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塑胶模座在生产过程中会受到冲击力，因此其材质应具有一定的冲击强度，以防止脆裂或破损。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弹性模量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适当的弹性模量可以提供塑胶模座足够的刚性和抗变形能力，使其在承受冲击时不易损坏。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https://d.book118.com/786014140003010044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2024-09-12T04:14:46.477</cp:lastPrinted>
  <dcterms:created xsi:type="dcterms:W3CDTF">2024-09-11T20:14:46Z</dcterms:created>
  <dcterms:modified xsi:type="dcterms:W3CDTF">2024-09-11T20:14:48Z</dcterms:modified>
</cp:coreProperties>
</file>