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6DC11-719C-482F-923F-97F8903AB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56AE3-071F-4B2F-BB15-1805A6A4D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BA9C2-555B-4127-9B27-412B9E8DF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8ECD81-FBE1-4780-A03F-306571609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2B1684-09E4-4DA9-963B-A8D6FA4B6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B2765E-0CD5-4846-96A4-BB3BCC7F1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C26BE5-A6B7-464A-9D01-613E873D1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F7854-7924-4493-AF77-672A0545E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E414E1-02BE-4D05-BDDB-FB38FFDD4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BFBAB-054D-44A3-A6A9-667B97363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F7F06-466E-4D3A-8FB9-436D0BA9C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1421105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期整牙护理常规\n## 1.孕期整牙护理的重要性及原因\n### 1.1孕期牙齿健康对母婴健康的影响\n### 1.2孕期牙齿问题的发生率及原因\n### 1.3孕期整牙护理的必要性及优势\n## 2.孕期整牙护理的方法及注意事项\n### 2.1孕期整牙护理的方法介绍\n### 2.2孕期整牙护理的注意事项及禁忌\n### 2.3孕期整牙护理的频率及持续时间\n## 3.孕期整牙护理与孕期常见症状的关联\n### 3.1孕期整牙护理与孕吐的关系\n### 3.2孕期整牙护理与牙龈出血的关系\n### 3.3孕期整牙护理与口腔溃疡的关系\n## 4.孕期整牙护理的误区及常见问题\n### 4.1孕期整牙护理的误区及纠正方法\n### 4.2孕期整牙护理的常见问题及解决方法\n### 4.3孕期整牙护理的个性化方案及建议\n## 5.孕期整牙护理的产后延续及长期维护\n### 5.1孕期整牙护理的产后延续方法\n### 5.2孕期整牙护理的长期维护计划\n### 5.3孕期整牙护理对母婴健康的长期影响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孕期整牙护理常规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孕期整牙护理的重要性及原因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孕期牙齿健康影响孕妇的营养摄入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牙齿问题导致咀嚼困难，影响食物消化和吸收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营养摄入不足可能影响胎儿的生长发育</a:t>
                </a:r>
                <a:endParaRPr/>
              </a:p>
            </p:txBody>
          </p:sp>
          <p:pic>
            <p:nvPicPr>
              <p:cNvPr id="1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孕期牙齿健康影响孕妇的心理健康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牙齿问题导致疼痛和不适，影响孕妇的心情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心理压力可能影响孕妇的睡眠质量，进而影响胎儿的生长发育</a:t>
                </a:r>
                <a:endParaRPr/>
              </a:p>
            </p:txBody>
          </p:sp>
          <p:pic>
            <p:nvPicPr>
              <p:cNvPr id="18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孕期牙齿健康影响胎儿的生长发育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牙齿问题可能导致孕妇感染，影响胎儿的健康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营养摄入不足可能影响胎儿的生长发育</a:t>
                </a:r>
                <a:endParaRPr/>
              </a:p>
            </p:txBody>
          </p:sp>
          <p:pic>
            <p:nvPicPr>
              <p:cNvPr id="18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孕期牙齿健康对母婴健康的影响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孕期牙齿问题的发生率较高</a:t>
                </a:r>
                <a:endParaRPr/>
              </a:p>
            </p:txBody>
          </p:sp>
          <p:sp>
            <p:nvSpPr>
              <p:cNvPr id="1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孕妇孕期激素变化，容易导致牙齿问题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孕妇饮食习惯改变，容易导致牙齿问题</a:t>
                </a:r>
                <a:endParaRPr/>
              </a:p>
            </p:txBody>
          </p:sp>
          <p:sp>
            <p:nvSpPr>
              <p:cNvPr id="1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孕期牙齿问题的原因</a:t>
                </a:r>
                <a:endParaRPr/>
              </a:p>
            </p:txBody>
          </p:sp>
          <p:sp>
            <p:nvSpPr>
              <p:cNvPr id="2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孕期激素变化，导致牙龈炎和牙周炎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孕妇饮食习惯改变，导致牙齿磨损和龋齿</a:t>
                </a:r>
                <a:endParaRPr/>
              </a:p>
            </p:txBody>
          </p:sp>
          <p:sp>
            <p:nvSpPr>
              <p:cNvPr id="2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孕期牙齿问题的发生率及原因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孕期整牙护理的必要性及优势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孕期整牙护理的必要性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孕期牙齿问题可能导致孕妇和胎儿的健康问题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孕期整牙护理可以预防牙齿问题的发生和发展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孕期整牙护理的优势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孕期整牙护理可以减轻孕妇的牙齿疼痛和不适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孕期整牙护理可以保障孕妇和胎儿的营养摄入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孕期整牙护理可以预防孕妇感染，保障胎儿的健康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孕期整牙护理的方法及注意事项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孕期整牙护理的方法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牙齿清洁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：孕妇应每天早晚刷牙，保持口腔卫生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牙齿护理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：孕妇可以使用漱口水，定期进行牙齿检查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：孕妇应避免高糖、高酸食物，减少牙齿磨损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孕期整牙护理的注意事项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孕妇应选择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的牙膏和漱口水，避免刺激牙齿和牙龈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孕妇应避免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刷牙，以免损伤牙齿和牙龈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孕妇应定期进行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牙齿检查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，及时发现和处理牙齿问题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孕期整牙护理的方法介绍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孕期整牙护理的注意事项及禁忌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孕期整牙护理的注意事项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孕妇应选择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的牙医进行牙齿检查和治疗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孕妇应遵循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进行牙齿护理和治疗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孕妇应保持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良好的口腔卫生习惯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，预防牙齿问题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孕期整牙护理的禁忌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孕妇应避免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进行牙齿矫正和治疗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孕妇应避免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治疗牙齿问题，以免影响胎儿健康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孕妇应避免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刺激牙齿和牙龈，以免引起不适和出血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孕期整牙护理的频率</a:t>
                </a:r>
                <a:endParaRPr/>
              </a:p>
            </p:txBody>
          </p:sp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孕妇应每天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刷牙，保持口腔卫生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孕妇应定期使用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漱口水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，清洁口腔和牙齿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孕期整牙护理的持续时间</a:t>
                </a:r>
                <a:endParaRPr/>
              </a:p>
            </p:txBody>
          </p:sp>
          <p:sp>
            <p:nvSpPr>
              <p:cNvPr id="2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孕妇应从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开始进行整牙护理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孕妇应在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继续坚持整牙护理，保障牙齿健康</a:t>
                </a:r>
                <a:endParaRPr/>
              </a:p>
            </p:txBody>
          </p:sp>
          <p:sp>
            <p:nvSpPr>
              <p:cNvPr id="2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孕期整牙护理的频率及持续时间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孕期整牙护理与孕期常见症状的关联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孕期整牙护理与孕吐的关系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孕期整牙护理与孕吐的关系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孕期整牙护理可以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孕吐症状，提高孕妇的舒适度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孕期整牙护理可以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口腔异味，减少孕吐的发生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孕期整牙护理对孕吐的注意事项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孕妇应选择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的牙膏和漱口水，避免刺激胃部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孕妇应避免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刷牙，以免刺激胃部，加重孕吐症状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https://d.book118.com/786014211055010051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孕期整牙护理常规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2024-09-17T01:26:43.635</cp:lastPrinted>
  <dcterms:created xsi:type="dcterms:W3CDTF">2024-09-16T17:26:43Z</dcterms:created>
  <dcterms:modified xsi:type="dcterms:W3CDTF">2024-09-16T17:26:45Z</dcterms:modified>
</cp:coreProperties>
</file>