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076D9-C3A9-495D-B778-ACDA39A1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FCF50-2491-4608-9071-338E4822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4D350-09A5-434D-B690-09369A37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33E4C-C565-4B78-BF12-622BD9B1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4A562-D88F-4D81-966F-33BB97543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EEA6B-A872-45EC-8DC8-C10AB45A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C9E49-59B0-4B7E-9FFC-340CB193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579FC-AEF4-4B4D-BF7B-6EF563B4A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1DD43-1C07-4DD8-912F-971A39FF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71625-08F6-4E68-AC29-AD76376D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74363-F3B8-40BF-A499-5F394C5B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882" r:id="rId2"/>
    <p:sldLayoutId id="2147496883" r:id="rId3"/>
    <p:sldLayoutId id="2147496884" r:id="rId4"/>
    <p:sldLayoutId id="2147496885" r:id="rId5"/>
    <p:sldLayoutId id="2147496886" r:id="rId6"/>
    <p:sldLayoutId id="2147496887" r:id="rId7"/>
    <p:sldLayoutId id="2147496888" r:id="rId8"/>
    <p:sldLayoutId id="2147496889" r:id="rId9"/>
    <p:sldLayoutId id="2147496890" r:id="rId10"/>
    <p:sldLayoutId id="21474968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200342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电话销售新员工的入职培训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电话销售的基本概念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产品知识和销售技巧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沟通技巧和客户管理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心态和职业素养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团队建设和协作精神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电话销售的基本概念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电话销售的定义和重要性</a:t>
            </a:r>
            <a:endParaRPr lang="zh-CN" altLang="en-US"/>
          </a:p>
        </p:txBody>
      </p:sp>
      <p:sp>
        <p:nvSpPr>
          <p:cNvPr id="1048942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电话销售的定义：通过电话与客户进行沟通，推介产品或服务，以实现销售目标的过程。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电话销售的重要性：在当今竞争激烈的市场环境中，电话销售已成为企业拓展业务、提高销售额的重要手段。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电话销售的技巧和注意事项</a:t>
            </a:r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保持礼貌和热情：接通电话时，要主动问好并告知对方自己的目的。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清晰明了地介绍产品：在电话销售中，要能够清晰地介绍产品，突出产品的优势和特点。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倾听客户需求：在与客户交流时，要认真倾听客户的需求，了解客户对产品的期望。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建立信任关系：通过专业的知识和良好的服务，建立与客户之间的信任关系。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https://d.book118.com/786020034241010055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MiSans</vt:lpstr>
      <vt:lpstr>Wingdings</vt:lpstr>
      <vt:lpstr>Calibri Light</vt:lpstr>
      <vt:lpstr>Office Theme</vt:lpstr>
      <vt:lpstr>电话销售新员工的入职培训</vt:lpstr>
      <vt:lpstr>目录</vt:lpstr>
      <vt:lpstr>单击添加章节标题</vt:lpstr>
      <vt:lpstr>电话销售的基本概念</vt:lpstr>
      <vt:lpstr>电话销售的定义和重要性</vt:lpstr>
      <vt:lpstr>电话销售的技巧和注意事项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2024-09-23T17:23:44.293</cp:lastPrinted>
  <dcterms:created xsi:type="dcterms:W3CDTF">2024-09-23T09:23:44Z</dcterms:created>
  <dcterms:modified xsi:type="dcterms:W3CDTF">2024-09-23T09:23:46Z</dcterms:modified>
</cp:coreProperties>
</file>