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29DC2-7E28-4888-897B-5F9B11C6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7DEBB-A17A-4435-9E4C-DB2797F1D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AD555-08BB-4F4E-A8D7-B30E0B4D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AEF9C-74D0-4C39-B4B9-6F60240B0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838F6-21E0-4E07-83A3-BE138850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2BC84-A306-4005-8D35-BA08A2412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FED16-1CC2-41D4-8FDF-21D12DFC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69B9C-5FB6-4713-AFD1-2DC8732A9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37E18-30C8-4869-8E3D-FB89A123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3DDCC-17E3-43BA-BD05-4FD25397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6EFA9-213B-4DBB-9BA5-61ABE05A4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2121115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可移动文物普查工作总结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普查工作组织与实施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普查工作问题与不足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文物保护法的要求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根据《中华人民共和国文物保护法》的规定，对可移动文物进行普查，是加强文物保护工作、确保文物安全的重要措施。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文化遗产保护的需要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可移动文物是文化遗产的重要组成部分，通过普查可以全面了解文物的数量、种类、保存状况等，为制定科学合理的保护方案提供依据。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推动文物事业发展的需要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通过普查可以摸清文物家底，为文物展示利用、学术研究、文化交流等提供基础资料，推动文物事业的持续发展。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包括普查工作的组织领导、工作计划、人员配备、经费保障等方面的内容。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普查工作组织实施情况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包括普查登记的文物数量、种类、年代、保存状况等方面的内容，以及文物鉴定、定级、建档等工作的成果。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文物普查成果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包括在普查工作中取得的经验和教训，以及存在的问题和不足，如普查方法、技术手段、人员素质等方面的问题。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普查工作经验和存在问题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包括对今后可移动文物普查工作的建议，如加强组织领导、完善工作机制、提高人员素质、加强文物保护等方面的建议。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对未来工作的建议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普查工作组织与实施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成立由文化、文物、财政等部门组成的普查领导小组，负责普查工作的统筹规划和组织协调。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普查领导小组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普查工作小组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专家咨询团队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设立专门的普查工作小组，负责具体普查工作的实施，包括文物登记、拍照、数据录入等。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组建由文物、历史、艺术等领域专家组成的咨询团队，为普查工作提供专业指导和支持。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制定详细的工作计划，明确普查工作的目标、任务、时间节点和责任人。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根据文物分布情况和普查工作难度，合理安排工作时间和进度，确保普查工作有序进行。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定期对工作计划进行调整和优化，以适应实际情况的变化和需求。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075" b="100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资源调配与协作机制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合理调配人力、物力和财力资源，为普查工作提供必要的保障和支持。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加强部门之间的协作和配合，形成工作合力，共同推进普查工作的顺利进行。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建立有效的信息沟通和反馈机制，及时发现和解决普查工作中遇到的问题和困难。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普查工作成果与亮点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本次普查共登记可移动文物XX件，较上一次普查增长XX%。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登记数量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针对不同类型文物，制定了更为详细的分类标准，包括陶瓷、书画、金属器等XX大类，XX小类。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每件文物都建立了详细的档案，包括名称、年代、尺寸、重量、完残程度等XX项信息。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文物登记与分类情况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邀请专家对重要文物进行评估，其中一级文物XX件，二级文物XX件，三级文物XX件。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重要发现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在普查过程中，发现了多件具有重要历史、艺术和科学价值的文物，如XX朝代的瓷器、XX名家的书画作品等。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相关学术机构对重要文物进行了深入研究，发表了多篇学术论文，推动了相关领域的研究进展。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3333" b="13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833" b="16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重要文物发现及价值评估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利用高清扫描仪、3D打印等技术，对文物进行高精度数字化采集，建立了文物数字化档案。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通过VR、AR等技术，实现了文物的虚拟展示，让观众能够身临其境地感受文物的魅力。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运用数字技术对文物进行修复和保护，如数字图像处理技术用于文物照片修复，3D打印技术用于文物复制等。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数字化技术应用与创新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https://d.book118.com/786021211155010044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2024-09-13T04:11:06.722</cp:lastPrinted>
  <dcterms:created xsi:type="dcterms:W3CDTF">2024-09-12T20:11:06Z</dcterms:created>
  <dcterms:modified xsi:type="dcterms:W3CDTF">2024-09-12T20:11:08Z</dcterms:modified>
</cp:coreProperties>
</file>