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QNBMFV+KPKJQC+ArialMT"/>
      <p:regular r:id="rId17"/>
    </p:embeddedFont>
    <p:embeddedFont>
      <p:font typeface="KJVOUK+MS-UIGothic"/>
      <p:regular r:id="rId18"/>
    </p:embeddedFont>
    <p:embeddedFont>
      <p:font typeface="QVMEIH+HMRSUQ+MicrosoftYaHei"/>
      <p:regular r:id="rId19"/>
    </p:embeddedFont>
    <p:embeddedFont>
      <p:font typeface="GRONVO+VATGQJ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F7840-ACE5-4622-8FEC-C31ED087F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1C3E5-055C-477A-8422-DA8F43C31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AC586-80DF-4E88-BD50-5B72E66C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17855-924F-4ECD-A83B-94900897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47E5C-84FA-4CF1-BEAA-A41B72744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53E6E-C3C7-4B01-B9E8-19CD4C882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D320E2-E1AC-4048-9DD2-A0C51F1F9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586B1-8D6D-466B-AFD2-D79BEE0C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9F891-8A7D-41F5-8E17-5C7135CD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77B39-8E8A-44C4-98F0-6041B5CD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DAD45-1E0F-4AC5-B3A0-7D124CA77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2202415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BMFV+KPKJQC+ArialMT"/>
                <a:cs typeface="QNBMFV+KPKJQ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JVOUK+MS-UIGothic"/>
                <a:cs typeface="KJVOUK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QVMEIH+HMRSUQ+MicrosoftYaHei"/>
                <a:cs typeface="QVMEIH+HMRSUQ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2795711" cy="2978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BMFV+KPKJQC+ArialMT"/>
                <a:cs typeface="QNBMFV+KPKJQ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00B6FF"/>
                </a:solidFill>
                <a:latin typeface="KJVOUK+MS-UIGothic"/>
                <a:cs typeface="KJVOUK+MS-UIGothic"/>
              </a:rPr>
              <a:t>材料与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BMFV+KPKJQC+ArialMT"/>
                <a:cs typeface="QNBMFV+KPKJQ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00B6FF"/>
                </a:solidFill>
                <a:latin typeface="KJVOUK+MS-UIGothic"/>
                <a:cs typeface="KJVOUK+MS-UIGothic"/>
              </a:rPr>
              <a:t>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BMFV+KPKJQC+ArialMT"/>
                <a:cs typeface="QNBMFV+KPKJQ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KJVOUK+MS-UIGothic"/>
                <a:cs typeface="KJVOUK+MS-UIGothic"/>
              </a:rPr>
              <a:t>果分析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BMFV+KPKJQC+ArialMT"/>
                <a:cs typeface="QNBMFV+KPKJQ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实验结论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BMFV+KPKJQC+ArialMT"/>
                <a:cs typeface="QNBMFV+KPKJQ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JVOUK+MS-UIGothic"/>
                <a:cs typeface="KJVOUK+MS-UIGothic"/>
              </a:rPr>
              <a:t>参考文献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JVOUK+MS-UIGothic"/>
                <a:cs typeface="KJVOUK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JVOUK+MS-UIGothic"/>
                <a:cs typeface="KJVOUK+MS-UIGothic"/>
              </a:rPr>
              <a:t>随着人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FFFFFF"/>
                </a:solidFill>
                <a:latin typeface="KJVOUK+MS-UIGothic"/>
                <a:cs typeface="KJVOUK+MS-UIGothic"/>
              </a:rPr>
              <a:t>健康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KJVOUK+MS-UIGothic"/>
                <a:cs typeface="KJVOUK+MS-UIGothic"/>
              </a:rPr>
              <a:t>食的关注度不断提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JVOUK+MS-UIGothic"/>
                <a:cs typeface="KJVOUK+MS-UIGothic"/>
              </a:rPr>
              <a:t>高，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JVOUK+MS-UIGothic"/>
                <a:cs typeface="KJVOUK+MS-UIGothic"/>
              </a:rPr>
              <a:t>食品中糖含量的准确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KJVOUK+MS-UIGothic"/>
                <a:cs typeface="KJVOUK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KJVOUK+MS-UIGothic"/>
                <a:cs typeface="KJVOUK+MS-UIGothic"/>
              </a:rPr>
              <a:t>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JVOUK+MS-UIGothic"/>
                <a:cs typeface="KJVOUK+MS-UIGothic"/>
              </a:rPr>
              <a:t>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JVOUK+MS-UIGothic"/>
                <a:cs typeface="KJVOUK+MS-UIGothic"/>
              </a:rPr>
              <a:t>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原理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RONVO+VATGQJ+MicrosoftYaHei-Bold"/>
                <a:cs typeface="GRONVO+VATGQJ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RONVO+VATGQJ+MicrosoftYaHei-Bold"/>
                <a:cs typeface="GRONVO+VATGQJ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KJVOUK+MS-UIGothic"/>
                <a:cs typeface="KJVOUK+MS-UIGothic"/>
              </a:rPr>
              <a:t>食品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样</a:t>
            </a:r>
            <a:r>
              <a:rPr sz="1600">
                <a:solidFill>
                  <a:srgbClr val="00B6FF"/>
                </a:solidFill>
                <a:latin typeface="KJVOUK+MS-UIGothic"/>
                <a:cs typeface="KJVOUK+MS-UIGothic"/>
              </a:rPr>
              <a:t>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RONVO+VATGQJ+MicrosoftYaHei-Bold"/>
                <a:cs typeface="GRONVO+VATGQJ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RONVO+VATGQJ+MicrosoftYaHei-Bold"/>
                <a:cs typeface="GRONVO+VATGQJ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RONVO+VATGQJ+MicrosoftYaHei-Bold"/>
                <a:cs typeface="GRONVO+VATGQJ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KJVOUK+MS-UIGothic"/>
                <a:cs typeface="KJVOUK+MS-UIGothic"/>
              </a:rPr>
              <a:t>葡萄糖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00B6FF"/>
                </a:solidFill>
                <a:latin typeface="KJVOUK+MS-UIGothic"/>
                <a:cs typeface="KJVOUK+MS-UIGothic"/>
              </a:rPr>
              <a:t>准品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2889687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KJVOUK+MS-UIGothic"/>
                <a:cs typeface="KJVOUK+MS-UIGothic"/>
              </a:rPr>
              <a:t>硫酸、苯酚、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氢</a:t>
            </a:r>
            <a:r>
              <a:rPr sz="1600">
                <a:solidFill>
                  <a:srgbClr val="00B6FF"/>
                </a:solidFill>
                <a:latin typeface="KJVOUK+MS-UIGothic"/>
                <a:cs typeface="KJVOUK+MS-UIGothic"/>
              </a:rPr>
              <a:t>氧化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钠</a:t>
            </a:r>
            <a:r>
              <a:rPr sz="1600">
                <a:solidFill>
                  <a:srgbClr val="00B6FF"/>
                </a:solidFill>
                <a:latin typeface="KJVOUK+MS-UIGothic"/>
                <a:cs typeface="KJVOUK+MS-UIGothic"/>
              </a:rPr>
              <a:t>等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试剂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实验设备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JVOUK+MS-UIGothic"/>
                <a:cs typeface="KJVOUK+MS-UIGothic"/>
              </a:rPr>
              <a:t>分光光度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JVOUK+MS-UIGothic"/>
                <a:cs typeface="KJVOUK+MS-UIGothic"/>
              </a:rPr>
              <a:t>离心机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JVOUK+MS-UIGothic"/>
                <a:cs typeface="KJVOUK+MS-UIGothic"/>
              </a:rPr>
              <a:t>恒温水浴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FFF"/>
                </a:solidFill>
                <a:latin typeface="KJVOUK+MS-UIGothic"/>
                <a:cs typeface="KJVOUK+MS-UIGothic"/>
              </a:rPr>
              <a:t>子天平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品中的糖分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用于分离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品中的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1826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用于加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和保温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1826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用于称量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品和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试剂</a:t>
            </a: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553210" y="535405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含量。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234815" y="535405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JVOUK+MS-UIGothic"/>
                <a:cs typeface="KJVOUK+MS-UIGothic"/>
              </a:rPr>
              <a:t>和沉淀物。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600">
                <a:solidFill>
                  <a:srgbClr val="FFFFFF"/>
                </a:solidFill>
                <a:latin typeface="KJVOUK+MS-UIGothic"/>
                <a:cs typeface="KJVOUK+MS-UIGothic"/>
              </a:rPr>
              <a:t>品粉碎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40425" y="1781175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JVOUK+MS-UIGothic"/>
                <a:cs typeface="KJVOUK+MS-UIGothic"/>
              </a:rPr>
              <a:t>提取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47570" y="43357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过滤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40425" y="43357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浓缩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还</a:t>
            </a: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原糖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JVOUK+MS-UIGothic"/>
                <a:cs typeface="KJVOUK+MS-UIGothic"/>
              </a:rPr>
              <a:t>滴定法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JVOUK+MS-UIGothic"/>
                <a:cs typeface="KJVOUK+MS-UIGothic"/>
              </a:rPr>
              <a:t>比色法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还</a:t>
            </a: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原糖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00B6FF"/>
                </a:solidFill>
                <a:latin typeface="KJVOUK+MS-UIGothic"/>
                <a:cs typeface="KJVOUK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99905" y="2004055"/>
            <a:ext cx="1378146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00B6FF"/>
                </a:solidFill>
                <a:latin typeface="KJVOUK+MS-UIGothic"/>
                <a:cs typeface="KJVOUK+MS-UIGothic"/>
              </a:rPr>
              <a:t>硫酸</a:t>
            </a:r>
            <a:r>
              <a:rPr sz="1550" spc="18">
                <a:solidFill>
                  <a:srgbClr val="00B6FF"/>
                </a:solidFill>
                <a:latin typeface="GRONVO+VATGQJ+MicrosoftYaHei-Bold"/>
                <a:cs typeface="GRONVO+VATGQJ+MicrosoftYaHei-Bold"/>
              </a:rPr>
              <a:t>-</a:t>
            </a:r>
            <a:r>
              <a:rPr sz="1550" spc="20">
                <a:solidFill>
                  <a:srgbClr val="00B6FF"/>
                </a:solidFill>
                <a:latin typeface="KJVOUK+MS-UIGothic"/>
                <a:cs typeface="KJVOUK+MS-UIGothic"/>
              </a:rPr>
              <a:t>苯酚法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KJVOUK+MS-UIGothic"/>
                <a:cs typeface="KJVOUK+MS-UIGothic"/>
              </a:rPr>
              <a:t>高碘酸氧化法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https://d.book118.com/786022024155010045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QNBMFV+KPKJQC+ArialMT</vt:lpstr>
      <vt:lpstr>Times New Roman</vt:lpstr>
      <vt:lpstr>KJVOUK+MS-UIGothic</vt:lpstr>
      <vt:lpstr>QVMEIH+HMRSUQ+MicrosoftYaHei</vt:lpstr>
      <vt:lpstr>SimSun</vt:lpstr>
      <vt:lpstr>GRONVO+VATGQJ+MicrosoftYaHei-Bold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2024-09-14T15:04:34.265</cp:lastPrinted>
  <dcterms:created xsi:type="dcterms:W3CDTF">2024-09-14T07:04:34Z</dcterms:created>
  <dcterms:modified xsi:type="dcterms:W3CDTF">2024-09-14T07:04:35Z</dcterms:modified>
</cp:coreProperties>
</file>