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F17814-368E-4D02-A2A9-F389A2D169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9FA73E-E642-4F71-9135-62E22FCC3E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C66FCC-8A6F-43DC-A1E1-E61D00990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924C9E-4ABB-4BA7-91D0-E72C0FF4B6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0AB417-8ECE-4B8F-8DF7-D9A162FA0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5406C5-8C1F-4F23-8FD7-0F0CAD66C8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EB87F98-0610-43C5-9C80-DA170949C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BC14AE-5DD4-49E3-B098-8A3E0C82D1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7BDE12-0363-4DC0-8A85-4B7200FA9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89A800-A1CF-411A-81BF-49E061A605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4CCC22-2C54-4157-97EC-8ABB2292FE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602410412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员工心理健康活动策划案例分析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员工心理健康活动策划案例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心理健康的员工更能集中注意力，减少工作失误，从而提高工作效率。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458" r="9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降低员工离职率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6542" r="6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促进员工个人发展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4375" b="14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良好的心理健康状况可以增强员工的归属感，降低员工离职率。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心理健康的员工更能积极面对生活中的挑战，促进个人发展。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员工心理健康的重要性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员工心理健康活动的目的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提高员工心理健康意识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通过活动让员工了解心理健康的重要性，提高自我保护意识。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缓解工作压力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通过轻松愉快的活动，帮助员工释放工作压力，提高工作满足感。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建立良好的人际关系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通过团队活动，增进员工之间的交流与合作，建立良好的工作关系。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员工心理健康活动策划案例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172" r="3117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通过团队合作的游戏和任务，增强员工的团队协作能力和沟通技巧，缓解工作压力。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组织员工参加团队拓展训练，如“解密任务”、“团队接力”等，让员工在游戏中体验团队合作的乐趣，提高沟通效率。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案例一：团队建设活动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31" b="113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邀请专业心理医生或心理咨询师为员工进行心理健康讲座，提高员工对心理健康的认识和自我调节能力。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组织一场主题为“压力管理与情绪调节”的讲座，讲解心理健康知识、压力来源及应对方法，并提供现场咨询和答疑。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案例二：心理健康讲座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设立心理咨询热线，为员工提供及时、私密的心理健康支持和咨询，帮助员工解决心理困扰。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建立24小时在线的心理咨询热线，员工可以随时拨打电话寻求帮助和建议。同时，提供在线心理测试和自我调节资源，方便员工自我评估和调整。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633" r="2363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案例三：心理咨询热线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团队建设活动有助于增强员工之间的沟通和协作，提高团队凝聚力。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增强团队协作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通过参与活动，员工可以感受到公司的关怀，提高工作积极性和满意度。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提升员工士气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案例一分析：团队建设活动的优点与挑战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https://d.book118.com/786024104124010051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2024-09-17T08:02:33.533</cp:lastPrinted>
  <dcterms:created xsi:type="dcterms:W3CDTF">2024-09-17T00:02:33Z</dcterms:created>
  <dcterms:modified xsi:type="dcterms:W3CDTF">2024-09-17T00:02:35Z</dcterms:modified>
</cp:coreProperties>
</file>