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BF7E9F-AD86-4392-9A07-84ACD8712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DC1490-7F32-4493-AE2E-4920D3529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7F3D42-A5CC-4DCE-B352-49F058ADD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C0C4C9-AB5F-4380-9361-F73FA74B9D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390BDD-6FA0-4E24-AE9C-F971471BF4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DB7097-48EB-4A9F-B4FB-98DBE875F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E0CED7-37F9-4B86-82DB-A3F7401185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2A5315-275F-403C-81AB-ECC1F3A08F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8AF4C7-567D-4D59-8D49-07777C5C18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033787-6EE5-497F-A33B-DFCA680CCE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DDC57E-EB9B-4850-890E-CEC2E48A9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6024113003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2020年预防医学毕业论文答辩ppt范文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研究方法与结果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讨论与结论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未来研究方向与展望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致谢与总结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答辩目的和背景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为了向答辩委员会展示自己的研究成果，并接受专家们的提问和指导，以达到毕业要求。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介绍预防医学领域的研究现状和发展趋势，以及本论文在其中的意义和价值。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简要介绍本论文的研究目的、意义和主要内容。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详细介绍本论文的结构和组织方式，包括引言、文献综述、研究方法、结果与讨论、结论等部分。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论文主题和结构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292" r="12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国内外学者在预防医学领域取得了丰硕的成果，为该领域的发展做出了重要贡献。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预防医学领域发展迅速，涵盖了公共卫生、环境卫生、职业卫生等多个领域。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近年来，随着大数据、人工智能等技术的不断发展，预防医学领域的研究方法和手段也在不断更新。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预防医学领域研究现状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相关文献综述及研究意义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通过对国内外相关文献的综述，可以了解预防医学领域的研究热点和趋势。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通过对前人研究的总结和评价，可以为后续研究提供参考和借鉴。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本研究的意义在于为预防医学领域的发展提供新的思路和方法，为提高人类健康水平做出贡献。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/>
                </a:solidFill>
                <a:latin typeface="Microsoft Yahei"/>
                <a:ea typeface="Microsoft Yahei"/>
                <a:cs typeface="Microsoft Yahei"/>
              </a:rPr>
              <a:t>本论文的创新点在于将大数据和人工智能技术应用于预防医学领域，为该领域的发展提供了新的思路和方法。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/>
                </a:solidFill>
                <a:latin typeface="Microsoft Yahei"/>
                <a:ea typeface="Microsoft Yahei"/>
                <a:cs typeface="Microsoft Yahei"/>
              </a:rPr>
              <a:t>本论文的贡献在于通过对某地区居民健康状况的大数据进行分析，为政府制定公共卫生政策提供了科学依据。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/>
                </a:solidFill>
                <a:latin typeface="Microsoft Yahei"/>
                <a:ea typeface="Microsoft Yahei"/>
                <a:cs typeface="Microsoft Yahei"/>
              </a:rPr>
              <a:t>本论文还为预防医学领域的后续研究提供了新的思路和方法，为该领域的发展做出了重要贡献。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论文创新点及贡献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研究方法与结果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https://d.book118.com/786024113003010033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2024-09-01T09:50:14.176</cp:lastPrinted>
  <dcterms:created xsi:type="dcterms:W3CDTF">2024-09-01T01:50:14Z</dcterms:created>
  <dcterms:modified xsi:type="dcterms:W3CDTF">2024-09-01T01:50:16Z</dcterms:modified>
</cp:coreProperties>
</file>