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AAB1E4-9777-410F-B233-EA9AC2FBD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E95FF-83DE-4D7C-AC91-7A8E42AF5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6A45B-2E91-4369-AB47-0062C2C15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B1F34-CDE6-4CD3-893C-911E1EAEC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1EAD87-83F6-4202-80EE-8C6CD8F5F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C19E3A-BD1F-4934-92AA-56E806C95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23F6B4-FC93-40B3-823B-61A57718E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217180-E136-47F0-8D22-B15A8BB5E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AE4782-E1FB-4A3A-B3C9-3A5EF8097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FC979-FF77-4005-A25E-A3E035404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76A85-2AE1-4E77-B3F4-FAF90EDEE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25101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提高员工健康素质 安全职业健康培训计划方案的核心目标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培训计划方案保障措施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工作压力对员工健康的影响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长期处于高压力的工作环境下，容易导致身心疾病。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职业病发病率呈上升趋势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由于缺乏有效的防护措施和健康管理，职业病发病率逐年上升。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员工健康意识普遍较低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大部分员工缺乏对健康问题的关注，缺乏健康知识和技能。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员工健康素质现状分析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降低企业因员工健康问题产生的风险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通过培训，降低因员工健康问题导致的生产安全事故和劳动纠纷风险。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提高员工对健康问题的认识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让员工了解自身健康状况，认识到健康问题对工作和生活的影响。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增强员工健康技能和自我保护能力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通过培训，使员工掌握基本的健康知识和技能，提高自我保护能力。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降低职业病发病率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通过培训，加强员工对职业病防护的认识，降低职业病发病率。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提升企业形象和社会责任感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通过关注员工健康，提升企业的社会形象和责任感，吸引更多优秀人才加入。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提高员工整体健康素质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通过培训，使员工具备基本的健康知识和技能，提高自我保健意识。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培训目标设定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培训员工如何预防和控制职业病，如尘肺病、噪声聋等，以及了解常见职业病的临床表现和治疗方法。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职业病防治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提高员工对职业卫生重要性的认识，了解如何维护自身健康权益，以及如何应对职业卫生问题。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职业卫生宣传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职业健康知识培训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34" r="183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培训员工掌握安全操作规程，包括设备安全操作、危险源辨识、风险评估和控制等方面的知识和技能。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培训员工如何预防和处理各类事故，包括火灾、机械伤害、电气事故等，以及掌握应急救援措施和自救互救技能。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安全操作规程培训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事故预防与应急处理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培训员工掌握基本的急救技能，如心肺复苏、止血、包扎等，以及如何在紧急情况下进行自救和互救。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紧急疏散与避险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培训员工在紧急情况下如何快速疏散和避险，以及了解各类紧急情况的应对措施和注意事项。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紧急救援措施培训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心理健康知识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培训员工了解心理健康的基本知识和常见心理问题，以及如何进行自我调节和缓解工作压力。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心理辅导与支持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为员工提供心理辅导和支持，帮助他们应对工作中可能出现的心理压力和困扰，提高工作积极性和幸福感。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心理健康辅导培训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培训实施与安排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每次培训时长为2-4小时，具体时间根据培训内容和安排而定。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每年进行2次培训，分别在年初和年中举行，以确保员工能及时掌握最新的安全知识和技能。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培训周期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培训时间与周期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培训师资力量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师资来源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培训师资力量由企业内部专业人员、行业专家和培训机构教师组成。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教师资质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教师应具备相关专业背景和丰富的教学经验，能够提供实用的培训内容和有效的培训方法。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https://d.book118.com/786025101015010100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2024-09-23T22:46:33.196</cp:lastPrinted>
  <dcterms:created xsi:type="dcterms:W3CDTF">2024-09-23T14:46:33Z</dcterms:created>
  <dcterms:modified xsi:type="dcterms:W3CDTF">2024-09-23T14:46:35Z</dcterms:modified>
</cp:coreProperties>
</file>