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33.xml" ContentType="application/vnd.openxmlformats-officedocument.drawingml.chart+xml"/>
  <Override PartName="/ppt/charts/chart34.xml" ContentType="application/vnd.openxmlformats-officedocument.drawingml.chart+xml"/>
  <Override PartName="/ppt/charts/chart35.xml" ContentType="application/vnd.openxmlformats-officedocument.drawingml.chart+xml"/>
  <Override PartName="/ppt/charts/chart36.xml" ContentType="application/vnd.openxmlformats-officedocument.drawingml.chart+xml"/>
  <Override PartName="/ppt/charts/chart37.xml" ContentType="application/vnd.openxmlformats-officedocument.drawingml.chart+xml"/>
  <Override PartName="/ppt/charts/chart38.xml" ContentType="application/vnd.openxmlformats-officedocument.drawingml.chart+xml"/>
  <Override PartName="/ppt/charts/chart39.xml" ContentType="application/vnd.openxmlformats-officedocument.drawingml.chart+xml"/>
  <Override PartName="/ppt/charts/chart4.xml" ContentType="application/vnd.openxmlformats-officedocument.drawingml.chart+xml"/>
  <Override PartName="/ppt/charts/chart40.xml" ContentType="application/vnd.openxmlformats-officedocument.drawingml.chart+xml"/>
  <Override PartName="/ppt/charts/chart41.xml" ContentType="application/vnd.openxmlformats-officedocument.drawingml.chart+xml"/>
  <Override PartName="/ppt/charts/chart42.xml" ContentType="application/vnd.openxmlformats-officedocument.drawingml.chart+xml"/>
  <Override PartName="/ppt/charts/chart43.xml" ContentType="application/vnd.openxmlformats-officedocument.drawingml.chart+xml"/>
  <Override PartName="/ppt/charts/chart4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_rels/chart3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3.xlsx" /></Relationships>
</file>

<file path=ppt/charts/_rels/chart3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4.xlsx" /></Relationships>
</file>

<file path=ppt/charts/_rels/chart3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5.xlsx" /></Relationships>
</file>

<file path=ppt/charts/_rels/chart3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6.xlsx" /></Relationships>
</file>

<file path=ppt/charts/_rels/chart3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7.xlsx" /></Relationships>
</file>

<file path=ppt/charts/_rels/chart3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8.xlsx" /></Relationships>
</file>

<file path=ppt/charts/_rels/chart3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9.xlsx" /></Relationships>
</file>

<file path=ppt/charts/_rels/chart4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0.xlsx" /></Relationships>
</file>

<file path=ppt/charts/_rels/chart4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1.xlsx" /></Relationships>
</file>

<file path=ppt/charts/_rels/chart4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2.xlsx" /></Relationships>
</file>

<file path=ppt/charts/_rels/chart4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3.xlsx" /></Relationships>
</file>

<file path=ppt/charts/_rels/chart4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Repared!$¡$1:$¡$1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Repared!$¢$1:$¢$2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Repared!$£$1:$£$2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Repared!$¤$1:$¤$1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Repared!$¥$1:$¥$2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Repared!$¦$1:$¦$2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Repared!$§$1:$§$1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Repared!$¨$1:$¨$2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Repared!$©$1:$©$2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Repared!$ª$1:$ª$1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Repared!$«$1:$«$2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Repared!$¬$1:$¬$2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Repared!$­$1:$­$1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Repared!$®$1:$®$2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Repared!$¯$1:$¯$2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Repared!$°$1:$°$1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Repared!$±$1:$±$2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Repared!$²$1:$²$2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Repared!$³$1:$³$1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Repared!$´$1:$´$2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Repared!$µ$1:$µ$2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Repared!$¶$1:$¶$1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Repared!$·$1:$·$2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Repared!$¸$1:$¸$2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Repared!$¹$1:$¹$1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Repared!$º$1:$º$2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Repared!$»$1:$»$2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Repared!$¼$1:$¼$1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Repared!$½$1:$½$2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Repared!$¾$1:$¾$2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Repared!$¿$1:$¿$1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Repared!$À$1:$À$2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Repared!$Á$1:$Á$2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Repared!$Â$1:$Â$1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Repared!$Ã$1:$Ã$2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Repared!$Ä$1:$Ä$2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3E21B4E-F7A1-4DC3-AA99-389D48CFE5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2B7DF-105E-402F-A4D2-30B7E161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793AD-AFFF-4842-9E17-5E46D223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ED6E2-830D-4DB0-A2E6-95EC4DCC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4993E-CC62-4BBF-8E75-E2C5BEFF3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E6942-500B-4ABB-9A53-951B0505C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31813-F96A-4477-8C37-C7CF8D750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5FA9B-D3E0-44E3-ACFF-B5AA66353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A9F47-0A59-43F4-9553-645AE84D1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5B0FD-2CBA-4245-96B9-64015E0B3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97DE4-700B-4BFA-9FDD-BB82AE00D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16B27-8ECF-4E18-ABEB-17AFE602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8BEC10-E3B1-484A-938A-DE67F86B9BA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E3D9ADC-AC99-4DA9-97DC-BAACA66004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33.xml" /><Relationship Id="rId3" Type="http://schemas.openxmlformats.org/officeDocument/2006/relationships/chart" Target="../charts/chart34.xml" /><Relationship Id="rId4" Type="http://schemas.openxmlformats.org/officeDocument/2006/relationships/chart" Target="../charts/chart35.xml" /><Relationship Id="rId5" Type="http://schemas.openxmlformats.org/officeDocument/2006/relationships/chart" Target="../charts/chart3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37.xml" /><Relationship Id="rId3" Type="http://schemas.openxmlformats.org/officeDocument/2006/relationships/chart" Target="../charts/chart38.xml" /><Relationship Id="rId4" Type="http://schemas.openxmlformats.org/officeDocument/2006/relationships/chart" Target="../charts/chart39.xml" /><Relationship Id="rId5" Type="http://schemas.openxmlformats.org/officeDocument/2006/relationships/chart" Target="../charts/chart4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41.xml" /><Relationship Id="rId3" Type="http://schemas.openxmlformats.org/officeDocument/2006/relationships/chart" Target="../charts/chart42.xml" /><Relationship Id="rId4" Type="http://schemas.openxmlformats.org/officeDocument/2006/relationships/chart" Target="../charts/chart43.xml" /><Relationship Id="rId5" Type="http://schemas.openxmlformats.org/officeDocument/2006/relationships/chart" Target="../charts/chart4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3003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销售团队组织协调训练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销售团队组织协调训练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销售团队激励与激励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销售业绩分析与优化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销售团队搭建与发展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销售团队组织协调训练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销售团队是公司的生命线，凝聚力量、资源与智慧，共同实现销售目标。良好的团队组织能够提高团队凝聚力，激发团队潜力，实现更好的业绩。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组织协调训练的定义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团队成员之间的协作和配合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团队结构和任务分工的合理性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提升团队成员的专业技能和团队意识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通过培训活动增强团队成员之间的联系和合作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优化客户体验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提高服务质量，建立良好的客户关系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创造销售机会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培训成员发现并把握销售机会，推动业务增长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提升销售业绩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帮助团队成员提升销售技巧和表现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建立团队的重要性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团队成员有共同的目标和使命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建立团队信任和尊重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促进成员之间的合作和协作精神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86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87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88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89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90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1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92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93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94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5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96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97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98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9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00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01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02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03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04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05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06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07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8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9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10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11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2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13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14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15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6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团队协作的优势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多人头脑的共同思考，提高决策效率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集体智慧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任务分配合理，提高工作效率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各成员根据所长贡献资源，优化团队整体表现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30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明确任务目标，激发成员工作动力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检查工作执行情况，及时调整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设定奖励激励机制，鼓励成员积极参与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如何提高团队效率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定期团队会议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交流工作进展，协调工作计划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3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44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45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6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47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8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49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0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51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2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53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54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55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6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7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58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59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60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1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2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3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64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5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6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7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68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9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70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71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2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3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领导者的角色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领导者在团队建设中扮演核心角色，负责制定方向、激励成员、解决问题，引领团队向成功前进。他们的影响力和领导力决定团队的成败。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7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培养领导者的重要性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培养潜在领导者的领导才能，发挥他们的作用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领导者是企业文化的代言人，对企业价值观念的传承至关重要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培养领导者能够带领团队更好地应对机遇和挑战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9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9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9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9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9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9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9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9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0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0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0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0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0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0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0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0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1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1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1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1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1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1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1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提高领导力的方法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不断学习和提升自己的领导力技能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接受反馈，及时调整领导方式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通过实际工作锻炼，不断积累经验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3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3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促进沟通，及时解决工作中出现的问题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减少误解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避免信息传递不畅引起的误解和冲突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沟通对团队的影响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信息传递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确保团队成员明确工作任务和目标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4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4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5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5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5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5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5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5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5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5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6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6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6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6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6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6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6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7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7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7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7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7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提高沟通效果的方法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良好的沟通是团队成功的关键。要提高沟通效果，可以通过倾听他人、清晰表达自己、注重非语言沟通等方法来增进团队之间的理解和协作。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3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解决沟通障碍的策略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尊重并倾听他人的意见和想法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清晰准确地表达自己的想法和意图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及时回应和反馈他人的信息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9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9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9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9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0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0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0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0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0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1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1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1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1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1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2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2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5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4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销售技巧提升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销售心理学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了解客户心理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利用心理学提升销售表现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40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销售技巧训练的内容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提高销售技巧的方法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45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5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5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5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5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5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5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5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5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6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6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6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6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6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6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6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6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6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6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7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7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7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7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7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7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7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7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7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7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8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8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客户关系管理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客户关系管理是建立并维护与客户的正面互动，重视个性化服务，建立信任和合作关系，从而为公司带来持续的价值和利润。通过建立良好的客户关系和提升客户忠诚度，企业可以获得更多的业务机会和口碑推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8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89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90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竞争分析工具和方法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五力分析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市场趋势分析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93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制定应对策略的步骤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分析竞争对手实力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确定竞争策略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实施跟踪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96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竞争分析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9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00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竞争对手分析的重要性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了解市场竞争格局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把握竞争对手动态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02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503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504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505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506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507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508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509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510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11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512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513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514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15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516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517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518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519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520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21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522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523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24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25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526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527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28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529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530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531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32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4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通过本章的学习，销售团队可以提升销售技巧，加强客户关系管理，深入了解市场竞争，从而更好地应对各种挑战。只有不断学习和提升，销售团队才能在激烈的市场竞争中立于不败之地。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535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6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5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3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销售团队激励与激励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54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设计有效的激励机制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制定能够激励团队成员的奖励方式和激励政策。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激励方案的实施与管理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执行激励方案，并及时跟踪和评估效果，不断优化。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激励机制设计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5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激励对团队的作用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激励可以激发团队成员的工作积极性和创造力。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5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55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55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55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55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55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56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56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56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6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56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56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56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6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56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56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57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57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57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7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57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57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7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57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57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57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58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58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58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58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58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绩效考核体系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86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激励表现，提升工作质量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绩效考核的意义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8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明确衡量标准，公平评估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9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设计科学的绩效考核指标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不断调整优化，适应环境变化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绩效考核体系的建立和优化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2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3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595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596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597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598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599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600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601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602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603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604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605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606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607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608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609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610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611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612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613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614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615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616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617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618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619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620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621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622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623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624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625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https://d.book118.com/786030030013010104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213</Paragraphs>
  <Slides>25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销售团队组织协调训练</vt:lpstr>
      <vt:lpstr>目录</vt:lpstr>
      <vt:lpstr>第1章 销售团队组织协调训练</vt:lpstr>
      <vt:lpstr> </vt:lpstr>
      <vt:lpstr>组织协调训练的定义</vt:lpstr>
      <vt:lpstr>培训的目的和意义</vt:lpstr>
      <vt:lpstr>建立团队的重要性</vt:lpstr>
      <vt:lpstr>团队协作的优势</vt:lpstr>
      <vt:lpstr>如何提高团队效率</vt:lpstr>
      <vt:lpstr> </vt:lpstr>
      <vt:lpstr>培养领导者的重要性</vt:lpstr>
      <vt:lpstr>提高领导力的方法</vt:lpstr>
      <vt:lpstr>沟通对团队的影响</vt:lpstr>
      <vt:lpstr> </vt:lpstr>
      <vt:lpstr>解决沟通障碍的策略</vt:lpstr>
      <vt:lpstr>第2章 销售技巧提升</vt:lpstr>
      <vt:lpstr>销售心理学</vt:lpstr>
      <vt:lpstr>销售技巧培训</vt:lpstr>
      <vt:lpstr> </vt:lpstr>
      <vt:lpstr>竞争分析</vt:lpstr>
      <vt:lpstr>总结</vt:lpstr>
      <vt:lpstr>第三章 销售团队激励与激励</vt:lpstr>
      <vt:lpstr>激励机制设计</vt:lpstr>
      <vt:lpstr>绩效考核体系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2024-09-29T14:56:18.357</cp:lastPrinted>
  <dcterms:created xsi:type="dcterms:W3CDTF">2024-09-29T06:56:18Z</dcterms:created>
  <dcterms:modified xsi:type="dcterms:W3CDTF">2024-09-29T06:56:21Z</dcterms:modified>
</cp:coreProperties>
</file>