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D2CE69-6625-47EC-B0B0-220CBE8DE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945089-909D-40E7-8C09-634F1D93F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A5B800-02BA-4AEB-8CD9-70B62F7ED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C7B90D-5F71-470C-9D75-923997DA5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7DFF76-3099-455C-AC9C-2CE0632E7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98EF78-C282-41CE-B8A4-701B65EA3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88D01A-41A4-4DF1-8F5B-760FACC17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F2AFD0-DD91-4AB5-B7FD-967E86C76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47ACE9-4D6B-4772-A3A5-E8E9F0DDC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46A788-B5BC-4455-8AAA-59097D91F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B67C8-2905-4B95-B460-7F3C70A610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3200305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单招考试培训的师生互动研究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单招考试培训现状及问题分析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师生互动的理论基础与实践探索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师生互动在单招考试培训中的应用策略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师生互动对单招考试培训效果的影响研究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师生互动的重要性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师生互动是教学过程中的重要环节，对于提高教学效果和学生学习积极性具有重要作用。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教育改革背景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随着教育改革的深入推进，单招考试作为选拔人才的重要途径，其培训质量受到广泛关注。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通过对单招考试培训中师生互动的研究，可以深入了解师生互动的现状和问题，为改进教学方法和提高培训质量提供理论支持和实践指导。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292" r="152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揭示单招考试培训中师生互动的现状，探讨师生互动的影响因素及其与教学效果的关系，提出改进师生互动的建议和措施。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单招考试培训中师生互动的现状如何？师生互动受到哪些因素的影响？师生互动与教学效果之间存在怎样的关系？如何改进师生互动以提高培训质量？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采用问卷调查、访谈、观察等多种研究方法，收集相关数据和信息，运用统计分析方法对数据进行处理和分析。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以某地区或某学校的单招考试培训机构为研究对象，对参加培训的学生和教师进行调查和研究。同时，也可以对历年单招考试的成绩和数据进行收集和分析，以了解培训效果和学生表现。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单招考试培训现状及问题分析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107" b="31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24" b="14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9223" r="922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单招考试培训现状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培训市场规模庞大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随着单招考试竞争的日益激烈，越来越多的学生选择参加培训，培训市场规模不断扩大。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培训形式多样化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单招考试培训形式包括线上课程、线下集训、一对一辅导等，多样化的培训形式为学生提供了更多选择。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培训内容针对性强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单招考试培训内容紧密围绕考试大纲和考试要求，针对性强，有助于学生快速提高应试能力。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学生主动性不强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由于培训时间紧张，学生往往只是被动地接受知识传授，缺乏主动思考和提问的意愿。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教师对学生了解不够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由于学生数量众多，教师往往难以全面了解学生的学习情况和需求，导致教学针对性不强。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师生互动不足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在单招考试培训中，师生互动往往局限于课堂提问和课后答疑，缺乏深入的交流和互动。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师生互动现状及问题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583" r="15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师生比例失衡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在单招考试培训中，师生比例往往失衡，一位教师需要面对众多学生，难以全面了解学生情况，导致教学针对性不强。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培训理念偏差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部分培训机构过于追求经济利益，忽视教学质量和师生互动的重要性，导致师生互动不足。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教学模式僵化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传统的教学模式往往以教师为中心，忽视学生的主体地位，导致学生主动性不强。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问题产生的原因分析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师生互动的理论基础与实践探索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建构主义理论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建构主义认为知识是学习者主动构建的，师生互动有助于学习者在交流中构建和深化理解。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社会互动理论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社会互动理论强调个体在社会环境中的相互作用和影响，师生互动作为社会互动的一种形式，对学生的学习和发展具有重要影响。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情感教学理论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情感教学理论认为情感因素在教学过程中具有重要作用，师生互动能够增进师生之间的情感联系，提高教学效果。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师生互动的理论基础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通过提问和回答的方式，引导学生参与思考和讨论，激发学生的学习兴趣和积极性。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问答式互动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208" r="16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小组讨论式互动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667" r="20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角色扮演式互动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125" r="14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组织学生进行小组讨论，鼓励学生之间的交流与合作，培养学生的团队协作能力和沟通能力。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让学生通过角色扮演的方式参与教学活动，模拟真实场景，提高学生的实践能力和应变能力。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师生互动的实践探索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https://d.book118.com/786032003050010033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2024-09-01T19:49:50.287</cp:lastPrinted>
  <dcterms:created xsi:type="dcterms:W3CDTF">2024-09-01T11:49:50Z</dcterms:created>
  <dcterms:modified xsi:type="dcterms:W3CDTF">2024-09-01T11:49:52Z</dcterms:modified>
</cp:coreProperties>
</file>