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07030-159B-44AC-B58D-3CD374971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BD836-1DE1-4F89-817D-C77133C18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34B827-3CBA-4676-B76E-3ADFA23C1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725E3B-8CA6-4273-B351-67E1674B2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9A4335-07EF-4AEA-B75E-4DA8A4FFD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E42721-2DE0-4508-A6F6-DC1C9B087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C28DEB-7565-464B-BDEB-F80FE5A8B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4D768-6C23-4A22-94D7-A3277CE54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B38FC8-9DAA-4C31-AF0D-320D7EFAD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FA1D3-5FB0-43F2-914B-2430B9838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789A2-4E3A-47D1-8C05-B4AA965DD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3224204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LC学习课件6讲补充基本指令实例经验设计法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LC学习课件基本概念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基本指令实例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LC学习课件基本概念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为学习者提供便捷、高效的学习方式，提高学习效果和兴趣。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LC学习课件是一种基于在线学习平台，通过多媒体形式呈现学习内容，以自主学习和互动学习为主要特点的学习资源。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LC学习课件定义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LC学习课件采用多种媒体形式，如文字、图片、音频、视频等，以生动形象的方式呈现学习内容。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LC学习课件注重学习者的参与和互动，提供多种交互功能，如在线测试、讨论区等，激发学习者主动性和积极性。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LC学习课件可以根据学习者的需求和特点进行个性化定制，满足不同学习者的需求。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LC学习课件可随时随地访问，不受时间和地点限制，为学习者提供灵活的学习方式。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LC学习课件的特点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提高学习效率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LC学习课件通过多媒体形式呈现学习内容，使学习者更易于理解和记忆，从而提高学习效率。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培养自主学习能力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LC学习课件强调自主学习和互动学习，有助于培养学习者的自主学习能力和合作精神。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LC学习课件可以打破地域和时间的限制，使更多学习者获得优质教育资源，促进教育公平。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推动教育信息化发展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LC学习课件是教育信息化发展的重要产物，能够推动教育信息化进程，促进教育现代化。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LC学习课件的重要性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基本指令实例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2502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518186"/>
            <a:ext cx="8135183" cy="274722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总结词：掌握PPT的基本结构和元素，学会创建和编辑幻灯片，添加文字、图片和图表等。</a:t>
            </a:r>
            <a:endParaRPr lang="en-US" sz="1100"/>
          </a:p>
          <a:p>
            <a:pPr marL="203200" lvl="0" indent="-203200" algn="just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· 总结词：掌握PPT的基本结构和元素，学会创建和编辑幻灯片，添加文字、图片和图表等。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856499" y="2009496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63500">
              <a:srgbClr val="000000">
                <a:alpha val="4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8927447" y="1260262"/>
            <a:ext cx="5386942" cy="5386942"/>
            <a:chOff x="8927447" y="126026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48119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25910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303700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814915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59282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37072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14863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92654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70444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48235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26026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215798"/>
            <a:ext cx="10649511" cy="926592"/>
            <a:chOff x="454963" y="215798"/>
            <a:chExt cx="10649511" cy="926592"/>
          </a:xfrm>
        </p:grpSpPr>
        <p:sp>
          <p:nvSpPr>
            <p:cNvPr id="18" name="AutoShape 18"/>
            <p:cNvSpPr/>
            <p:nvPr/>
          </p:nvSpPr>
          <p:spPr>
            <a:xfrm>
              <a:off x="454963" y="46503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6208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6380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7277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864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8281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986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8157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9054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8641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70058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763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935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832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70419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81835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81541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81712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82609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82196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21579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指令实例一：如何制作一个简单的PPT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打开PowerPoint软件，选择新建演示文稿。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在新建的幻灯片中，可以添加标题、副标题、段落文字等文本内容。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指令实例一：如何制作一个简单的PPT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插入图片、图表、表格等元素，以丰富幻灯片的视觉效果和信息表达。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设置幻灯片的切换效果、动画效果等，增加演示的生动性和吸引力。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保存并分享演示文稿，以便于展示和交流。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指令实例一：如何制作一个简单的PPT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总结词：掌握Excel的基本操作和常用函数，学会数据处理、图表制作和数据分析。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指令实例二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打开Excel软件，新建工作簿。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输入数据，并进行格式化，如设置单元格格式、调整列宽等。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指令实例二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https://d.book118.com/786032242045010042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2024-09-09T14:40:40.633</cp:lastPrinted>
  <dcterms:created xsi:type="dcterms:W3CDTF">2024-09-09T06:40:40Z</dcterms:created>
  <dcterms:modified xsi:type="dcterms:W3CDTF">2024-09-09T06:40:42Z</dcterms:modified>
</cp:coreProperties>
</file>