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C928E-4414-4111-91BF-015C70BCF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41B96-73C8-42B0-8B4F-33DF45A33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91F83-43F8-4A55-AF80-44E105FE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220EC-F7CA-4F24-B2FD-C18AEC2F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43AF1-E3BE-4C3D-A20B-5658F1794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71B0E-7871-4C24-8D0E-BE5EE7A95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D0022-7D0B-48E8-8D15-EBEF08377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BA147-E240-4EFA-978B-F6E3A954E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293C1-924C-4AF3-B1C3-DA2DF48F1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1CFB4-B70D-4CE8-A1F3-F1681A88F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95286-C891-4AED-B7E4-F9AE410EF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33214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社交媒体营销策划案例分析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案例选择与背景介绍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随着社交媒体的普及，越来越多的消费者通过社交媒体获取信息和交流，社交媒体营销成为企业营销策略的重要组成部分，能够提高品牌知名度和销售额。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344" r="1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通过对成功的社交媒体营销案例进行分析，总结其成功经验，为企业提供借鉴和指导。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通过案例分析，了解不同行业、不同企业如何运用社交媒体营销策略取得成功，为企业制定适合自己的社交媒体营销策略提供参考，提高企业的市场竞争力。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案例选择与背景介绍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可复制性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选择案例的标准和依据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选择的案例应具有行业代表性，能够反映社交媒体营销的普遍趋势和最佳实践。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案例的成功经验应具有可复制性，为其他企业提供实际操作和借鉴的价值。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案例应具有创新性，在营销策略、技术应用或创意表现方面有所突破。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案例应具备明确的数据支持，能够量化营销效果，证明营销策略的有效性。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社交媒体概况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分析目标受众在社交媒体上的特征，包括活跃平台、关注点、互动习惯等，以及企业在社交媒体上的现有基础，如粉丝数量、内容类型和质量等。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介绍案例所涉及的公司的基本情况，包括成立时间、主营业务、市场地位等。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分析所在行业的市场环境、竞争态势、发展趋势等，为理解案例提供宏观背景。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明确案例中企业的营销目标，例如提高品牌知名度、促进产品销售、增强用户互动等。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案例背景简介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社交媒体营销策划方案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通过市场调研和数据分析，明确目标受众的年龄、性别、地域、兴趣等特征，为营销策划提供基础。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深入了解目标受众的需求和痛点，以便制定有针对性的营销策略，提高转化率和用户满意度。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建立与目标受众的互动机制，如社交媒体平台上的互动、问答、调查等，以增强用户粘性和忠诚度。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87" r="162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制定符合目标受众口味和需求的内容营销策略，包括内容类型、发布频率、传播渠道等，以提高品牌知名度和用户粘性。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合作营销策略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与其他品牌或意见领袖进行合作，共同推广产品或服务，扩大品牌影响力和市场份额。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制定各种促销策略，如限时优惠、满减活动、赠品等，以吸引目标受众的眼球并促进销售。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自媒体平台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利用知乎、简书等自媒体平台发布专业文章和观点，提升品牌知名度和权威性。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与具有影响力的关键意见领袖进行合作，借助其粉丝基础和影响力扩大品牌覆盖面。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选择适合目标受众的社交媒体平台，如微信、微博、抖音等，建立官方账号并进行运营。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根据营销策略和目标，合理分配预算，确保各项营销活动的顺利开展。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预算分配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组建专业的营销团队，包括内容策划、设计、运营等人员，确保营销活动的专业性和高效性。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合理利用各种广告投放渠道和工具，提高广告投放效果和转化率。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预算与资源分配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实施过程与效果评估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明确营销目标，如增加品牌知名度、提高销售额或吸引新客户。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根据目标受众和品牌定位，选择合适的社交媒体平台。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实施过程的关键节点与挑战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制定吸引人的内容策略，包括文字、图片、视频等。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定期发布内容，并运用广告和其他推广手段增加曝光。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实施过程的关键节点与挑战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发布与推广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https://d.book118.com/786033214230010054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2024-09-22T04:20:26.713</cp:lastPrinted>
  <dcterms:created xsi:type="dcterms:W3CDTF">2024-09-21T20:20:26Z</dcterms:created>
  <dcterms:modified xsi:type="dcterms:W3CDTF">2024-09-21T20:20:28Z</dcterms:modified>
</cp:coreProperties>
</file>