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F6D205-4F59-4118-9092-EB03BFB5A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A618F-8805-4F1B-9842-D11D7DE9B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D1CCE0-09D1-4936-A952-43E5FA959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7CB07E-C0FD-4D71-88CD-D8F3A2A6D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4BC472-7CBB-40E5-AE7B-708BFF79B2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ECA89A-C8D2-42A9-B789-7A8398373E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16134B-FD8F-4F2C-8040-2481C9706B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D17D5C-AF33-4134-92A2-1CF90E0A83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99464C-2F73-40EB-B903-03821129C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C5A33-64C3-4B9F-882D-41E26E213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4CA7CD-EE33-43CD-B252-B973E9B0C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040054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2023-12-29</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服装行业工作总结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行业概述与发展趋势</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企业经营情况分析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产品研发与设计创新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质量管理与品牌建设</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供应链管理优化探讨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人力资源管理与培训体系建设</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未来发展规划与目标设定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行业概述与发展趋势</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服装行业现状及特点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市场规模庞大</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服装行业是全球最大的消费品行业之一，市场规模巨大，涉及多个细分领域。</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个性化需求增加</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消费者对服装的个性化需求不断增加，对品牌和产品的创新性要求较高。</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竞争激烈</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由于进入门槛相对较低，行业内企业数量众多，竞争非常激烈。</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时尚与潮流驱动</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服装行业受时尚和潮流影响较大，产品更新换代速度快。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中国拥有庞大的内需市场，消费者对服装的需求持续增长，尤其是中高端市场。同时，国内服装品牌逐渐崛起，与国际品牌的竞争日益激烈。</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国内市场</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国际服装市场竞争同样激烈，但一些知名品牌凭借强大的品牌影响力和设计实力，在全球范围内占据主导地位。此外，国际市场的消费者更加注重品牌、品质和环保等方面。</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国际市场</a:t>
              </a:r>
            </a:p>
          </p:txBody>
        </p:sp>
      </p:grpSp>
      <p:pic>
        <p:nvPicPr>
          <p:cNvPr id="34" name="Picture 34"/>
          <p:cNvPicPr>
            <a:picLocks noChangeAspect="1"/>
          </p:cNvPicPr>
          <p:nvPr/>
        </p:nvPicPr>
        <p:blipFill>
          <a:blip r:embed="rId3"/>
          <a:srcRect l="11385" r="11385"/>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8708" r="18708"/>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线上线下融合</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随着互联网和电子商务的快速发展，线上线下融合将成为服装行业的重要趋势，品牌需要打造全渠道销售网络以提升消费者体验。</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智能化与数字化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随着科技的进步，服装行业将越来越注重智能化和数字化发展，如3D打印、智能试衣间等技术的应用将改变传统的生产和销售模式。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可持续性与环保</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环保和可持续性已经成为全球关注的热点，未来服装行业将更加注重环保材料的使用和生产过程的可持续性。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个性化与定制化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消费者对个性化需求的增加将推动服装行业向个性化和定制化方向发展，品牌需要不断创新以满足消费者的多样化需求。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企业经营情况分析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公司拥有先进的生产线和设备，年产服装数量达到百万件级别，能够满足大规模的市场需求。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生产规模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通过合理的生产计划和调度，公司实现了生产线的高效运转，产能利用率保持在90%以上，有效降低了生产成本。</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产能利用率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生产规模与产能利用率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销售渠道拓展及效果评估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线上销售渠道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公司积极开拓电商平台，如淘宝、京东等，通过直播带货、网红合作等方式提升品牌曝光度，线上销售额占比逐年提升。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线下销售渠道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公司与多家知名百货商场、专卖店合作，建立稳定的线下销售网络，同时定期举办促销活动，吸引消费者关注。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效果评估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通过线上线下渠道的协同作用，公司销售额稳步增长，市场份额不断扩大。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公司明确品牌定位，以时尚、高品质、个性化为特点，针对不同消费群体推出不同系列的产品。</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品牌定位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通过统一的视觉识别系统、广告宣传和公关活动，公司成功塑造了独特的品牌形象，提升了品牌知名度和美誉度。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品牌形象</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375" r="17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公司采用多元化的市场推广手段，如广告投放、社交媒体营销、口碑传播等，有效扩大了品牌影响力，吸引了更多潜在消费者。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市场推广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品牌建设及市场推广成果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产品研发与设计创新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研发周期缩短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通过优化研发流程和提高团队协作效率，新品研发周期平均缩短了20%，有效提升了新品上市速度。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新品数量与质量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本季度成功研发出50款新品，其中30款为市场热销产品，体现了研发团队的高效创新能力和市场敏锐度。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客户满意度提升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针对客户需求进行定向研发，新品在试销阶段获得了90%以上的客户满意度，为品牌树立了良好口碑。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新品研发成果展示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多样化风格满足市场需求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针对不同消费群体和市场需求，设计出多种风格的服装，如复古、潮流、简约等，满足了广泛的市场需求。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品牌形象塑造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通过独特的设计风格和语言，塑造出品牌独特的形象和气质，增强了消费者对品牌的认同感和忠诚度。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时尚与实用性融合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本季度设计理念注重时尚与实用性的结合，通过运用流行元素和优质面料，打造出既美观又舒适的服装款式。</a:t>
            </a:r>
          </a:p>
        </p:txBody>
      </p:sp>
      <p:pic>
        <p:nvPicPr>
          <p:cNvPr id="10" name="Picture 10"/>
          <p:cNvPicPr>
            <a:picLocks noChangeAspect="1"/>
          </p:cNvPicPr>
          <p:nvPr/>
        </p:nvPicPr>
        <p:blipFill>
          <a:blip r:embed="rId2"/>
          <a:srcRect l="17042" r="170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设计理念与风格定位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本季度共申请了10项专利，其中5项为发明专利，有效保护了公司的核心技术和创新成果。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专利申请与保护</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成功注册了5个新商标，并对已有商标进行了有效维护和管理，确保了公司品牌的合法权益。</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商标注册与维护</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积极寻求与合作伙伴的知识产权共享和转化机会，通过技术合作、品牌联营等方式，实现了知识产权的经济价值和社会价值。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知识产权运用与转化</a:t>
            </a:r>
          </a:p>
        </p:txBody>
      </p:sp>
      <p:pic>
        <p:nvPicPr>
          <p:cNvPr id="9" name="Picture 9"/>
          <p:cNvPicPr>
            <a:picLocks noChangeAspect="1"/>
          </p:cNvPicPr>
          <p:nvPr/>
        </p:nvPicPr>
        <p:blipFill>
          <a:blip r:embed="rId2"/>
          <a:srcRect l="9000" r="9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知识产权保护及运用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质量管理与品牌建设</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https://d.book118.com/786040054222010034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2024-09-04T08:05:09.548</cp:lastPrinted>
  <dcterms:created xsi:type="dcterms:W3CDTF">2024-09-04T00:05:09Z</dcterms:created>
  <dcterms:modified xsi:type="dcterms:W3CDTF">2024-09-04T00:05:11Z</dcterms:modified>
</cp:coreProperties>
</file>