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1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602BE-4149-4028-BBA1-4BA90BEF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15786-1130-4754-BC12-1F4E9640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B73DE-75BB-4081-9B94-C9B3476E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022FE-F529-439F-AAB1-73EA4F18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93BDB-146E-4586-B868-21976DD7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7C624-EA21-4A39-A1D4-41FF0910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FC096-6E8D-46EA-B464-C26D32E4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25DB2-7E48-4232-81C3-A36D5996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82EC5-0458-41B4-8754-28CA63ABB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3A0D-5D74-46E4-B4BA-EDD1BFCD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B36D1-BE02-4317-A3D4-53FF4728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146" r:id="rId2"/>
    <p:sldLayoutId id="2147505147" r:id="rId3"/>
    <p:sldLayoutId id="2147505148" r:id="rId4"/>
    <p:sldLayoutId id="2147505149" r:id="rId5"/>
    <p:sldLayoutId id="2147505150" r:id="rId6"/>
    <p:sldLayoutId id="2147505151" r:id="rId7"/>
    <p:sldLayoutId id="2147505152" r:id="rId8"/>
    <p:sldLayoutId id="2147505153" r:id="rId9"/>
    <p:sldLayoutId id="2147505154" r:id="rId10"/>
    <p:sldLayoutId id="21475051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31" Type="http://schemas.openxmlformats.org/officeDocument/2006/relationships/tags" Target="../tags/tag196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0134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从实验学化学PPT课件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化学实验的重要性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化学实验的基本操作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化学实验的安全与环保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化学实验的实例分析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化学实验的总结与展望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化学实验的重要性</a:t>
            </a:r>
            <a:endParaRPr lang="zh-CN" altLang="en-US">
              <a:sym typeface="+mn-lt"/>
            </a:endParaRPr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实验在化学学习中的作用</a:t>
            </a:r>
            <a:endParaRPr lang="zh-CN" altLang="en-US"/>
          </a:p>
        </p:txBody>
      </p:sp>
      <p:sp>
        <p:nvSpPr>
          <p:cNvPr id="10489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验证理论：通过实验验证化学理论的正确性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探索未知：通过实验发现新的化学现象和规律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培养技能：通过实验培养实验操作技能和实验设计能力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激发兴趣：通过实验激发学生对化学学习的兴趣和热情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实验在化学研究中的作用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验证理论：通过实验验证化学理论的正确性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发现新物质：通过实验发现新的化学物质和化学反应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优化工艺：通过实验优化化学工艺，提高生产效率和产品质量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培养能力：通过实验培养化学实验技能和科学思维方法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实验在化学教学中的作用</a:t>
            </a:r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实验是化学学习的基础，可以帮助学生理解化学原理和规律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实验可以培养学生的动手能力和实践能力，提高学生的实验技能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实验可以帮助学生理解化学现象和化学变化，提高学生的观察能力和思维能力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实验可以帮助学生理解化学与社会、生活的关系，提高学生的社会责任感和实践能力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化学实验的基本操作</a:t>
            </a:r>
            <a:endParaRPr lang="zh-CN" altLang="en-US">
              <a:sym typeface="+mn-lt"/>
            </a:endParaRPr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实验器材的介绍和使用</a:t>
            </a:r>
            <a:endParaRPr lang="zh-CN" altLang="en-US"/>
          </a:p>
        </p:txBody>
      </p:sp>
      <p:sp>
        <p:nvSpPr>
          <p:cNvPr id="104910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实验器材：包括试管、烧杯、滴定管、天平等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试管：用于盛放少量液体，加热或冷却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烧杯：用于盛放液体，加热或冷却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滴定管：用于精确测量液体体积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天平：用于精确测量固体质量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使用注意事项：确保实验器材清洁、干燥，避免污染实验结果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实验试剂的介绍和使用</a:t>
            </a:r>
            <a:endParaRPr lang="zh-CN" altLang="en-US"/>
          </a:p>
        </p:txBody>
      </p:sp>
      <p:sp>
        <p:nvSpPr>
          <p:cNvPr id="10491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实验试剂的分类：包括无机试剂、有机试剂、生物试剂等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实验试剂的保存：根据试剂性质选择合适的保存方法，如冷藏、避光等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实验试剂的使用：严格按照实验操作规程进行，注意安全防护和废弃物处理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实验试剂的购买：选择正规厂家，注意保质期和包装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实验操作步骤的介绍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准备实验器材：包括实验仪器、试剂、防护用品等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实验后清理：整理实验器材，清理实验现场，确保安全卫生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实验记录：记录实验数据、现象和结果，便于分析和总结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实验前检查：确保实验器材完好，试剂无污染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实验操作：按照实验步骤进行，注意操作规范和安全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实验数据的记录和处理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实验数据的记录：准确、完整、清晰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实验数据的处理：整理、分析、解释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实验数据的准确性：确保数据的准确性和可靠性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实验数据的处理方法：使用统计软件、图表等工具进行数据处理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化学实验的安全与环保</a:t>
            </a:r>
            <a:endParaRPr lang="zh-CN" altLang="en-US">
              <a:sym typeface="+mn-lt"/>
            </a:endParaRPr>
          </a:p>
        </p:txBody>
      </p:sp>
      <p:sp>
        <p:nvSpPr>
          <p:cNvPr id="10493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https://d.book118.com/786040134232010031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从实验学化学PPT课件</vt:lpstr>
      <vt:lpstr>目录</vt:lpstr>
      <vt:lpstr>化学实验的重要性</vt:lpstr>
      <vt:lpstr>实验在化学学习中的作用</vt:lpstr>
      <vt:lpstr>实验在化学研究中的作用</vt:lpstr>
      <vt:lpstr>实验在化学教学中的作用</vt:lpstr>
      <vt:lpstr>化学实验的基本操作</vt:lpstr>
      <vt:lpstr>实验器材的介绍和使用</vt:lpstr>
      <vt:lpstr>实验试剂的介绍和使用</vt:lpstr>
      <vt:lpstr>实验操作步骤的介绍</vt:lpstr>
      <vt:lpstr>实验数据的记录和处理</vt:lpstr>
      <vt:lpstr>化学实验的安全与环保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2024-08-30T16:59:34.775</cp:lastPrinted>
  <dcterms:created xsi:type="dcterms:W3CDTF">2024-08-30T08:59:34Z</dcterms:created>
  <dcterms:modified xsi:type="dcterms:W3CDTF">2024-08-30T08:59:37Z</dcterms:modified>
</cp:coreProperties>
</file>