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FA17C-EFC1-4CAD-B371-E1C330E75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413C0-6B46-4EC6-8495-B01820169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F547F-F90A-4E1B-8CC7-BFA5045AF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403C9-F870-4A6E-B2F9-19F43599B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2A003D-674C-4285-9A8C-7755D792E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F2B98F-F653-47C7-95DC-0883910E4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CF3D3A-B3C1-4DB7-B041-9B8A692C5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AD226-6242-44E1-B8D0-FD897A360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A9306-2E6B-4ED6-B4F7-DAA10A32E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96538-08FB-4B88-BBE5-8AA5799E0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49C7A-2678-41A4-93DD-3DF49E5D4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420252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初二上学期美术教学工作总结</a:t>
            </a:r>
          </a:p>
        </p:txBody>
      </p:sp>
      <p:sp>
        <p:nvSpPr>
          <p:cNvPr id="5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课程概况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学生表现与反馈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33" b="17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培养学生的审美能力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通过欣赏和创作美术作品，提高学生的审美意识和审美能力。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培养学生的创造力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鼓励学生发挥想象力和创造力，尝试不同的艺术表现形式和技巧。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传承和弘扬中华文化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通过学习中国传统美术，让学生了解和传承中华优秀传统文化。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学习素描的基本原理和技巧，包括线条、阴影、透视等方面的知识。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素描基础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水彩画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中国传统美术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学习水彩画的技法和特点，掌握水彩画的调色和绘画技巧。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了解中国传统的绘画、雕塑、建筑等艺术形式，学习其特点和风格。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观察学生在课堂上的表现，包括参与度、专注度、创作态度等方面。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评估学生的作业完成度和质量，包括创意、技巧、细节等方面的表现。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作业完成情况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通过期末考试检测学生对课程内容的掌握程度和实际应用能力。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期末考试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通过引导学生观察、思考，激发他们的创新思维和想象力，培养自主学习的能力。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启发式教学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布置实际任务，让学生自行探索，通过完成作品来掌握知识和技能。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任务驱动法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通过对经典作品的解析，让学生理解艺术创作的原理和技巧，提高审美能力。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组织学生参观美术馆、博物馆等场所，直观感受艺术品，增强对艺术的感性认识。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利用数字投影、电脑软件等工具，展示丰富的图片、视频资料，提高课堂的互动性和趣味性。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利用网络资源，引导学生自主学习，拓宽学习视野。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通过丰富多样的教学方法和手段，学生的课堂参与度明显提升。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学生参与度提高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学生通过实践操作，绘画技能得到明显提高，作品质量显著提升。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通过对经典作品的解析，学生的审美意识得到增强，对艺术的理解更加深入。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审美意识增强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https://d.book118.com/786042025232010051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2024-09-17T23:33:49.883</cp:lastPrinted>
  <dcterms:created xsi:type="dcterms:W3CDTF">2024-09-17T15:33:49Z</dcterms:created>
  <dcterms:modified xsi:type="dcterms:W3CDTF">2024-09-17T15:33:51Z</dcterms:modified>
</cp:coreProperties>
</file>