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EB9E8B-4CD3-44A0-8E9A-3C271B53AD0A}" type="datetimeFigureOut">
              <a:rPr lang="zh-CN" altLang="en-US" smtClean="0"/>
              <a:t>2024/1/31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3468E4-E178-4725-AC56-46474AAA9ED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72936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3468E4-E178-4725-AC56-46474AAA9ED8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91190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3468E4-E178-4725-AC56-46474AAA9ED8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413176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3468E4-E178-4725-AC56-46474AAA9ED8}" type="slidenum">
              <a:rPr lang="zh-CN" altLang="en-US" smtClean="0"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543248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3468E4-E178-4725-AC56-46474AAA9ED8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027578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3468E4-E178-4725-AC56-46474AAA9ED8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0236801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3468E4-E178-4725-AC56-46474AAA9ED8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3743173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3468E4-E178-4725-AC56-46474AAA9ED8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3127686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3468E4-E178-4725-AC56-46474AAA9ED8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447877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3468E4-E178-4725-AC56-46474AAA9ED8}" type="slidenum">
              <a:rPr lang="zh-CN" altLang="en-US" smtClean="0"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4944828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3468E4-E178-4725-AC56-46474AAA9ED8}" type="slidenum">
              <a:rPr lang="zh-CN" altLang="en-US" smtClean="0"/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8226565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3468E4-E178-4725-AC56-46474AAA9ED8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4513914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3468E4-E178-4725-AC56-46474AAA9ED8}" type="slidenum">
              <a:rPr lang="zh-CN" altLang="en-US" smtClean="0"/>
              <a:t>12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7810063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3468E4-E178-4725-AC56-46474AAA9ED8}" type="slidenum">
              <a:rPr lang="zh-CN" altLang="en-US" smtClean="0"/>
              <a:t>13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0079451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3468E4-E178-4725-AC56-46474AAA9ED8}" type="slidenum">
              <a:rPr lang="zh-CN" altLang="en-US" smtClean="0"/>
              <a:t>14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8595594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3468E4-E178-4725-AC56-46474AAA9ED8}" type="slidenum">
              <a:rPr lang="zh-CN" altLang="en-US" smtClean="0"/>
              <a:t>15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21929453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C7A4EF-6F6B-4BED-B286-5E40E95AB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96EA5E-A508-4379-B6EC-73611E085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A785DD-3CAB-4F96-A9A0-E83EECE37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8D5F17-1C73-463D-8BD6-2B2CD5404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16F0AA-AC9D-4F04-942F-833E8C397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61B76A-5239-4720-8ACC-5998582B3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C27A01-8AB6-4CD0-9D79-33B5463A1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1ECEF0-DA4A-493B-B974-ED49BEC51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470BC9-77EF-4F95-9446-2681C76FB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96C50A-A933-433F-B8D0-1278C9473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1BD319-9486-4198-8667-DABC5B3B7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jpeg" /><Relationship Id="rId4" Type="http://schemas.openxmlformats.org/officeDocument/2006/relationships/image" Target="../media/image3.jpeg" /><Relationship Id="rId5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8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1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1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5.jpeg" /><Relationship Id="rId6" Type="http://schemas.openxmlformats.org/officeDocument/2006/relationships/image" Target="../media/image2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27.jpeg" /><Relationship Id="rId4" Type="http://schemas.openxmlformats.org/officeDocument/2006/relationships/image" Target="../media/image28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043005005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招聘销售培训专家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3647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岗位需求与职责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简历筛选与面试安排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培训内容与方法探讨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专家团队建设与管理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合作模式与费用预算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岗位需求与职责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根据公司的整体战略，制定销售策略和计划，确保销售团队能够达成业绩目标。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制定销售策略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r="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培训销售团队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4"/>
          <a:srcRect r="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5"/>
          <a:srcRect r="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通过定期的培训、辅导和指导，提高销售团队的技能和能力，增强销售团队的凝聚力和战斗力。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与客户保持密切联系，了解客户需求和反馈，及时协调资源解决客户问题，提高客户满意度。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销售培训专家角色定位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设计并执行销售培训计划，确保销售团队掌握必要的销售技能和产品知识。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b="-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b="8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分析销售数据和市场趋势，为销售团队提供有针对性的指导和建议。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5"/>
          <a:srcRect b="-64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岗位职责及任职要求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协助销售团队制定销售策略和计划，推动销售业绩的提升。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b="40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岗位职责及任职要求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任职要求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本科及以上学历，市场营销、销售管理等相关专业优先。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具备3年以上销售培训或销售管理工作经验，有成功案例者优先。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b="1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岗位职责及任职要求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rcRect r="-9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/>
          <a:srcRect r="-55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/>
          <a:srcRect r="-3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岗位职责及任职要求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对市场趋势和客户需求有敏锐的洞察力，能够迅速响应市场变化。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熟练掌握各种销售技巧和方法，具备较强的沟通能力和组织协调能力。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随着公司业务的快速发展，销售团队规模不断扩大，对销售培训的需求也日益增长。为了提高销售团队的整体素质和业绩水平，公司决定招聘专业的销售培训专家。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通过引进优秀的销售培训专家，提升销售团队的专业技能和综合素质，推动销售业绩的持续增长。同时，借助专家的经验和资源，进一步完善公司的销售培训体系，提高培训效果和质量。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招聘策略制定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rcRect r="-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/>
          <a:srcRect r="-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/>
          <a:srcRect r="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/>
          <a:srcRect r="-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目标人群分析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本科及以上学历，市场营销、销售管理或相关专业优先。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5年以上销售或销售培训经验，有成功案例者优先。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具备良好的演讲、沟通和培训能力，熟悉销售技巧和销售流程。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热情、主动、耐心，具备较强的责任心和团队合作精神。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教育背景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工作经验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技能要求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性格特点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利用前程无忧、智联招聘等招聘网站发布招聘信息，吸引求职者投递简历。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网络招聘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与高校合作，参加校园招聘会，选拔优秀应届毕业生加入公司。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校园招聘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鼓励公司员工推荐合适人选，提高招聘效率和准确性。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内部推荐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招聘渠道选择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简历筛选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面试安排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评估与录用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培训与考核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招聘流程设计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r="2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r="4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b="-1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6"/>
          <a:srcRect r="-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根据岗位要求筛选合格简历，初步评估求职者的能力和经验。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邀请合格简历的求职者进行面试，包括初试和复试两个环节。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综合面试表现和背景调查结果，评估求职者是否适合岗位需求，并决定是否录用。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对新录用的销售培训专家进行系统的培训和考核，确保其能够胜任岗位工作。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简历筛选与面试安排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教育背景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工作经验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技能与能力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个人品质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简历筛选标准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本科及以上学历，市场营销、销售管理或相关专业优先。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具备良好的沟通能力、演讲能力和销售技巧，能够熟练使用各种办公软件。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至少3年以上销售或销售培训相关工作经验，有成功案例者优先。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积极主动，责任心强，具备团队合作精神和良好的职业道德。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https://d.book118.com/786043005005010103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等线 Light" panose="020f0302020204030204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等线" panose="020f0502020204030204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15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等线 Light</vt:lpstr>
      <vt:lpstr>等线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2024-09-28T02:49:21.364</cp:lastPrinted>
  <dcterms:created xsi:type="dcterms:W3CDTF">2024-09-27T18:49:21Z</dcterms:created>
  <dcterms:modified xsi:type="dcterms:W3CDTF">2024-09-27T18:49:23Z</dcterms:modified>
</cp:coreProperties>
</file>