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D5944-02A0-4346-9DA4-739FC77EF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3611D-6B0C-4813-9C85-FE7F6A42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AA50B-FB28-4F7C-8997-D8A31F60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0E198-7F09-4A43-97DE-63D85C47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88BD1-1BA4-486E-A20F-D899E58F2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A26DA-4B1E-4903-8963-D9A5FA005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8EB5DD-18AF-4A9B-BB6C-F8EC8914B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EB835-7F14-430A-B4C3-95BC3F4E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25BC0-31E8-449E-A77E-80C2AC57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B51DA-3BB6-4704-99E8-58BEAA852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91784-3B86-4174-9E42-A83BC2F9E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43041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提高服务行业人员的品牌形象塑造能力的培训课程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服务行业人员个人品牌打造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团队协作与跨部门合作能力培训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品牌形象塑造概述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品牌形象是指消费者对某一品牌所持有的整体印象和感受，包括品牌知名度、美誉度、信任度等方面。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品牌形象是企业的重要资产之一，良好的品牌形象可以提高消费者对品牌的认知度和好感度，增加品牌忠诚度，进而促进销售增长和市场份额提升。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67" r="271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服务行业是以提供非物质性服务为主要经营活动的产业，具有无形性、异质性、生产与消费同时性等特点。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服务行业品牌形象塑造挑战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由于服务行业的特殊性，其品牌形象塑造面临诸多挑战，如服务质量不稳定、客户体验差异大、口碑传播难以控制等。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服务行业品牌形象特点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本课程旨在帮助服务行业人员深入了解品牌形象塑造的重要性，掌握品牌形象塑造的基本理念和方法，提升个人在品牌形象塑造方面的能力。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通过本课程的学习，服务行业人员可以更加有效地传递品牌价值，提升服务质量和客户满意度，增强品牌竞争力，实现个人与企业的共同发展。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服务行业人员职业素养提升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培养服务行业人员遵守职业道德规范，保持诚信、敬业、负责的态度。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职业操守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树立正确的道德观念，尊重客户、尊重同事，维护行业良好形象。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333" r="25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加强法律法规教育，确保服务行业人员知法守法，不触碰法律红线。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职业道德与操守培养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提高服务行业人员的沟通能力，包括倾听、表达、反馈等方面的技巧。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培训服务行业人员掌握基本的礼仪规范，如着装、言谈举止、接待礼仪等。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针对不同文化背景的客户，培养服务行业人员的跨文化沟通能力。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沟通技巧与礼仪规范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树立客户至上的服务理念，始终把客户的需求和满意度放在首位。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提升服务行业人员的服务质量，包括服务态度、服务效率、服务创新等方面。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建立有效的客户反馈机制，及时收集和处理客户的意见和建议，不断改进服务质量。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客户服务意识强化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品牌形象塑造策略与方法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72" b="65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定位策略及差异化竞争优势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深入了解目标市场、竞争对手和消费者需求，为品牌定位提供数据支持。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明确品牌在市场中的定位，包括目标消费者、产品特点、品牌形象等。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差异化竞争优势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挖掘品牌的独特卖点，与竞争对手形成差异化，提高品牌竞争力。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构建完整的视觉识别系统，包括名片、宣传册、广告等，确保品牌形象的一致性和美观度。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品牌标识设计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设计具有辨识度和美感的品牌标识，包括logo、字体、色彩等。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将视觉识别系统应用于各个场景，如线上平台、线下门店、宣传活动等，提高品牌曝光度和认知度。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24" r="146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视觉识别系统设计及应用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https://d.book118.com/786043041231010050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2024-09-16T10:17:46.934</cp:lastPrinted>
  <dcterms:created xsi:type="dcterms:W3CDTF">2024-09-16T02:17:46Z</dcterms:created>
  <dcterms:modified xsi:type="dcterms:W3CDTF">2024-09-16T02:17:49Z</dcterms:modified>
</cp:coreProperties>
</file>