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4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D29D4-A684-41B4-AF0D-66F829B08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C551D-62CF-4A89-A9D3-4F32C4A7D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F9D11-97F1-4FCE-B356-F126AF253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F6E8B-FFBE-4AAD-9308-DFA491B63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FF8C6-9BB8-466D-95E5-DCB4D30F0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04BF0-ABAC-4E64-BC11-4A5C12D0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50D49-767E-476C-8589-9A0ACA531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6AF95-F91B-43CF-8688-5540011F3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6C293-7B89-4535-B07F-0E3C203F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BCBDA-EB39-4E13-A05D-CAF363284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E24BA-43D7-4781-9DAC-9D639BBBA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38" r:id="rId2"/>
    <p:sldLayoutId id="2147484539" r:id="rId3"/>
    <p:sldLayoutId id="2147484540" r:id="rId4"/>
    <p:sldLayoutId id="2147484541" r:id="rId5"/>
    <p:sldLayoutId id="2147484542" r:id="rId6"/>
    <p:sldLayoutId id="2147484543" r:id="rId7"/>
    <p:sldLayoutId id="2147484544" r:id="rId8"/>
    <p:sldLayoutId id="2147484545" r:id="rId9"/>
    <p:sldLayoutId id="2147484546" r:id="rId10"/>
    <p:sldLayoutId id="21474845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18" Type="http://schemas.openxmlformats.org/officeDocument/2006/relationships/tags" Target="../tags/tag285.xml" /><Relationship Id="rId19" Type="http://schemas.openxmlformats.org/officeDocument/2006/relationships/tags" Target="../tags/tag286.xml" /><Relationship Id="rId2" Type="http://schemas.openxmlformats.org/officeDocument/2006/relationships/tags" Target="../tags/tag269.xml" /><Relationship Id="rId20" Type="http://schemas.openxmlformats.org/officeDocument/2006/relationships/tags" Target="../tags/tag287.xml" /><Relationship Id="rId21" Type="http://schemas.openxmlformats.org/officeDocument/2006/relationships/tags" Target="../tags/tag288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431142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机械制造中的工业设计与用户体验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机械制造中的工业设计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用户体验在机械制造中的地位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latin typeface="+中文标题" charset="0"/>
                <a:ea typeface="+mj-ea"/>
              </a:rPr>
              <a:t>工业设计与用户体验的结合</a:t>
            </a:r>
            <a:endParaRPr lang="zh-CN" altLang="en-US" sz="14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机械制造中工业设计与用户体验的未来发展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机械制造中的工业设计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工业设计的定义与重要性</a:t>
            </a:r>
            <a:endParaRPr lang="zh-CN" altLang="en-US"/>
          </a:p>
        </p:txBody>
      </p:sp>
      <p:sp>
        <p:nvSpPr>
          <p:cNvPr id="104905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工业设计：指对产品的外观、结构、功能等进行综合设计的过程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工业设计对机械制造企业的影响：良好的工业设计可以提高企业品牌形象，增强客户满意度，促进企业发展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工业设计在机械制造中的作用：通过优化产品设计，提高生产效率，降低成本，提高产品质量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重要性：工业设计可以提高产品的美观性、实用性和易用性，从而提升产品的市场竞争力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机械制造中工业设计的原则</a:t>
            </a:r>
            <a:endParaRPr lang="zh-CN" altLang="en-US"/>
          </a:p>
        </p:txBody>
      </p:sp>
      <p:sp>
        <p:nvSpPr>
          <p:cNvPr id="1049136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功能性：设计应满足产品的基本功能需求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安全性：设计应考虑产品的安全性能，避免对用户造成伤害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美观性：设计应注重产品的外观美感和视觉效果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环保性：设计应遵循绿色环保理念，减少对环境的影响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可靠性：设计应保证产品的稳定性和耐用性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创新性：设计应具有创新精神，不断探索新的设计理念和方法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工业设计在机械制造中的应用</a:t>
            </a:r>
            <a:endParaRPr lang="zh-CN" altLang="en-US"/>
          </a:p>
        </p:txBody>
      </p:sp>
      <p:sp>
        <p:nvSpPr>
          <p:cNvPr id="1049222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6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8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0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4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6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2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4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工业设计在机械制造中的重要性：提高产品性能、降低成本、增强用户体验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工业设计在机械制造中的发展趋势：智能化、个性化、环保化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工业设计在机械制造中的创新：新材料、新技术、新工艺的应用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工业设计在机械制造中的具体应用：产品设计、结构设计、外观设计、包装设计等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工业设计的发展趋势</a:t>
            </a:r>
            <a:endParaRPr lang="zh-CN" altLang="en-US"/>
          </a:p>
        </p:txBody>
      </p:sp>
      <p:sp>
        <p:nvSpPr>
          <p:cNvPr id="10493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智能化：工业设计将更加注重产品的智能化，如AI、物联网等技术的应用。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人性化：工业设计将更加注重产品的人性化，如用户体验、人机交互等方面的设计。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环保化：工业设计将更加注重产品的环保化，如节能、减排、可回收等方面的设计。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定制化：工业设计将更加注重产品的定制化，如个性化定制、柔性生产等方面的设计。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用户体验在机械制造中的地位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用户体验的定义与重要性</a:t>
            </a:r>
            <a:endParaRPr lang="zh-CN" altLang="en-US"/>
          </a:p>
        </p:txBody>
      </p:sp>
      <p:sp>
        <p:nvSpPr>
          <p:cNvPr id="10494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用户体验的定义：用户在使用产品或服务过程中所感受到的满意度、舒适度和易用性。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用户体验的设计原则：以用户为中心，关注用户需求，提供简洁、易用、高效的产品或服务。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用户体验的评估方法：通过用户调查、数据分析、可用性测试等方式，了解用户对产品或服务的满意度和改进建议，不断优化产品设计，提高用户体验。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用户体验的重要性：直接影响产品的市场竞争力，良好的用户体验可以提高用户满意度，增加用户忠诚度，从而提高产品的市场份额和利润。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机械制造中用户体验的要素</a:t>
            </a:r>
            <a:endParaRPr lang="zh-CN" altLang="en-US"/>
          </a:p>
        </p:txBody>
      </p:sp>
      <p:sp>
        <p:nvSpPr>
          <p:cNvPr id="1049522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易用性：产品的操作简便程度，是否容易上手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舒适性：产品的使用舒适度，是否符合人体工程学设计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安全性：产品的安全性能，是否具备足够的安全防护措施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美观性：产品的外观设计，是否美观大方，符合审美需求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耐用性：产品的使用寿命，是否耐用，能够长时间使用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矩形 67"/>
          <p:cNvSpPr/>
          <p:nvPr>
            <p:custDataLst>
              <p:tags r:id="rId17"/>
            </p:custDataLst>
          </p:nvPr>
        </p:nvSpPr>
        <p:spPr>
          <a:xfrm>
            <a:off x="6668496" y="4633309"/>
            <a:ext cx="4971415" cy="125504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68"/>
          <p:cNvSpPr/>
          <p:nvPr>
            <p:custDataLst>
              <p:tags r:id="rId18"/>
            </p:custDataLst>
          </p:nvPr>
        </p:nvSpPr>
        <p:spPr>
          <a:xfrm>
            <a:off x="6300231" y="4633309"/>
            <a:ext cx="179594" cy="125504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69"/>
          <p:cNvSpPr txBox="1"/>
          <p:nvPr>
            <p:custDataLst>
              <p:tags r:id="rId19"/>
            </p:custDataLst>
          </p:nvPr>
        </p:nvSpPr>
        <p:spPr>
          <a:xfrm>
            <a:off x="6858463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环保性：产品的环保性能，是否符合绿色环保理念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用户体验在机械制造中的应用</a:t>
            </a:r>
            <a:endParaRPr lang="zh-CN" altLang="en-US"/>
          </a:p>
        </p:txBody>
      </p:sp>
      <p:sp>
        <p:nvSpPr>
          <p:cNvPr id="1049596" name="文本框 10"/>
          <p:cNvSpPr txBox="1"/>
          <p:nvPr>
            <p:custDataLst>
              <p:tags r:id="rId2"/>
            </p:custDataLst>
          </p:nvPr>
        </p:nvSpPr>
        <p:spPr>
          <a:xfrm>
            <a:off x="971733" y="4656404"/>
            <a:ext cx="3225239" cy="135428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单击此处输入你的项正文，文字是您思想的提炼，请尽量言简意赅的阐述观点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98" name="矩形 11"/>
          <p:cNvSpPr/>
          <p:nvPr>
            <p:custDataLst>
              <p:tags r:id="rId3"/>
            </p:custDataLst>
          </p:nvPr>
        </p:nvSpPr>
        <p:spPr>
          <a:xfrm>
            <a:off x="971733" y="4485696"/>
            <a:ext cx="3225239" cy="1689627"/>
          </a:xfrm>
          <a:prstGeom prst="rect">
            <a:avLst/>
          </a:prstGeom>
          <a:noFill/>
          <a:ln w="190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600" name="文本框 17"/>
          <p:cNvSpPr txBox="1"/>
          <p:nvPr>
            <p:custDataLst>
              <p:tags r:id="rId4"/>
            </p:custDataLst>
          </p:nvPr>
        </p:nvSpPr>
        <p:spPr>
          <a:xfrm>
            <a:off x="3288806" y="1535108"/>
            <a:ext cx="3225239" cy="135428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单击此处输入你的项正文，文字是您思想的提炼，请尽量言简意赅的阐述观点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02" name="矩形 18"/>
          <p:cNvSpPr/>
          <p:nvPr>
            <p:custDataLst>
              <p:tags r:id="rId5"/>
            </p:custDataLst>
          </p:nvPr>
        </p:nvSpPr>
        <p:spPr>
          <a:xfrm>
            <a:off x="3288806" y="1364400"/>
            <a:ext cx="3225239" cy="1689627"/>
          </a:xfrm>
          <a:prstGeom prst="rect">
            <a:avLst/>
          </a:prstGeom>
          <a:noFill/>
          <a:ln w="19050" cmpd="sng">
            <a:solidFill>
              <a:schemeClr val="accent2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604" name="燕尾形 3"/>
          <p:cNvSpPr/>
          <p:nvPr>
            <p:custDataLst>
              <p:tags r:id="rId6"/>
            </p:custDataLst>
          </p:nvPr>
        </p:nvSpPr>
        <p:spPr>
          <a:xfrm>
            <a:off x="1315424" y="3410617"/>
            <a:ext cx="2465020" cy="716973"/>
          </a:xfrm>
          <a:prstGeom prst="chevron">
            <a:avLst>
              <a:gd name="adj" fmla="val 32014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06" name="文本框 13"/>
          <p:cNvSpPr txBox="1"/>
          <p:nvPr>
            <p:custDataLst>
              <p:tags r:id="rId7"/>
            </p:custDataLst>
          </p:nvPr>
        </p:nvSpPr>
        <p:spPr>
          <a:xfrm>
            <a:off x="1574900" y="3530492"/>
            <a:ext cx="2018145" cy="476464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用户体验的重要性：提高产品竞争力，增加用户满意度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08" name="燕尾形 25"/>
          <p:cNvSpPr/>
          <p:nvPr>
            <p:custDataLst>
              <p:tags r:id="rId8"/>
            </p:custDataLst>
          </p:nvPr>
        </p:nvSpPr>
        <p:spPr>
          <a:xfrm>
            <a:off x="1379914" y="3454622"/>
            <a:ext cx="2352732" cy="628963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1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10" name="燕尾形 29"/>
          <p:cNvSpPr/>
          <p:nvPr>
            <p:custDataLst>
              <p:tags r:id="rId9"/>
            </p:custDataLst>
          </p:nvPr>
        </p:nvSpPr>
        <p:spPr>
          <a:xfrm>
            <a:off x="3668915" y="3412134"/>
            <a:ext cx="2465020" cy="716973"/>
          </a:xfrm>
          <a:prstGeom prst="chevron">
            <a:avLst>
              <a:gd name="adj" fmla="val 32014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12" name="文本框 30"/>
          <p:cNvSpPr txBox="1"/>
          <p:nvPr>
            <p:custDataLst>
              <p:tags r:id="rId10"/>
            </p:custDataLst>
          </p:nvPr>
        </p:nvSpPr>
        <p:spPr>
          <a:xfrm>
            <a:off x="3928391" y="3532009"/>
            <a:ext cx="2018145" cy="476464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用户体验的设计原则：以用户为中心，关注用户需求和体验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14" name="燕尾形 31"/>
          <p:cNvSpPr/>
          <p:nvPr>
            <p:custDataLst>
              <p:tags r:id="rId11"/>
            </p:custDataLst>
          </p:nvPr>
        </p:nvSpPr>
        <p:spPr>
          <a:xfrm>
            <a:off x="3733405" y="3456139"/>
            <a:ext cx="2352732" cy="628963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2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16" name="燕尾形 33"/>
          <p:cNvSpPr/>
          <p:nvPr>
            <p:custDataLst>
              <p:tags r:id="rId12"/>
            </p:custDataLst>
          </p:nvPr>
        </p:nvSpPr>
        <p:spPr>
          <a:xfrm>
            <a:off x="6022406" y="3413652"/>
            <a:ext cx="2465020" cy="716973"/>
          </a:xfrm>
          <a:prstGeom prst="chevron">
            <a:avLst>
              <a:gd name="adj" fmla="val 32014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18" name="文本框 34"/>
          <p:cNvSpPr txBox="1"/>
          <p:nvPr>
            <p:custDataLst>
              <p:tags r:id="rId13"/>
            </p:custDataLst>
          </p:nvPr>
        </p:nvSpPr>
        <p:spPr>
          <a:xfrm>
            <a:off x="6281882" y="3533527"/>
            <a:ext cx="2018145" cy="476464"/>
          </a:xfrm>
          <a:prstGeom prst="rect">
            <a:avLst/>
          </a:prstGeom>
          <a:noFill/>
        </p:spPr>
        <p:txBody>
          <a:bodyPr wrap="square" bIns="0" rtlCol="0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用户体验在机械制造中的具体应用： a. 设计阶段：考虑用户使用习惯和需求，优化产品设计 b. 制造阶段：关注产品质量和性能，提高用户体验 c. 售后服务阶段：提供优质的售后服务，解决用户问题，提高用户满意度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20" name="燕尾形 35"/>
          <p:cNvSpPr/>
          <p:nvPr>
            <p:custDataLst>
              <p:tags r:id="rId14"/>
            </p:custDataLst>
          </p:nvPr>
        </p:nvSpPr>
        <p:spPr>
          <a:xfrm>
            <a:off x="6086896" y="3457656"/>
            <a:ext cx="2352732" cy="628963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22" name="燕尾形 37"/>
          <p:cNvSpPr/>
          <p:nvPr>
            <p:custDataLst>
              <p:tags r:id="rId15"/>
            </p:custDataLst>
          </p:nvPr>
        </p:nvSpPr>
        <p:spPr>
          <a:xfrm>
            <a:off x="8375897" y="3415169"/>
            <a:ext cx="2465020" cy="716973"/>
          </a:xfrm>
          <a:prstGeom prst="chevron">
            <a:avLst>
              <a:gd name="adj" fmla="val 32014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24" name="文本框 38"/>
          <p:cNvSpPr txBox="1"/>
          <p:nvPr>
            <p:custDataLst>
              <p:tags r:id="rId16"/>
            </p:custDataLst>
          </p:nvPr>
        </p:nvSpPr>
        <p:spPr>
          <a:xfrm>
            <a:off x="8635373" y="3523663"/>
            <a:ext cx="2018145" cy="476464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用户体验在机械制造中的发展趋势：智能化、个性化、人性化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26" name="燕尾形 39"/>
          <p:cNvSpPr/>
          <p:nvPr>
            <p:custDataLst>
              <p:tags r:id="rId17"/>
            </p:custDataLst>
          </p:nvPr>
        </p:nvSpPr>
        <p:spPr>
          <a:xfrm>
            <a:off x="8440387" y="3459174"/>
            <a:ext cx="2352732" cy="628963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n>
                <a:solidFill>
                  <a:schemeClr val="accent1"/>
                </a:solidFill>
              </a:ln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628" name="文本框 53"/>
          <p:cNvSpPr txBox="1"/>
          <p:nvPr>
            <p:custDataLst>
              <p:tags r:id="rId18"/>
            </p:custDataLst>
          </p:nvPr>
        </p:nvSpPr>
        <p:spPr>
          <a:xfrm>
            <a:off x="7995788" y="1537384"/>
            <a:ext cx="3225239" cy="135428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单击此处输入你的项正文，文字是您思想的提炼，请尽量言简意赅的阐述观点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0" name="矩形 54"/>
          <p:cNvSpPr/>
          <p:nvPr>
            <p:custDataLst>
              <p:tags r:id="rId19"/>
            </p:custDataLst>
          </p:nvPr>
        </p:nvSpPr>
        <p:spPr>
          <a:xfrm>
            <a:off x="7995788" y="1366676"/>
            <a:ext cx="3225239" cy="1689627"/>
          </a:xfrm>
          <a:prstGeom prst="rect">
            <a:avLst/>
          </a:prstGeom>
          <a:noFill/>
          <a:ln w="19050" cmpd="sng">
            <a:solidFill>
              <a:schemeClr val="accent6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632" name="文本框 63"/>
          <p:cNvSpPr txBox="1"/>
          <p:nvPr>
            <p:custDataLst>
              <p:tags r:id="rId20"/>
            </p:custDataLst>
          </p:nvPr>
        </p:nvSpPr>
        <p:spPr>
          <a:xfrm>
            <a:off x="5642297" y="4659439"/>
            <a:ext cx="3225239" cy="135428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a. 设计阶段：考虑用户使用习惯和需求，优化产品设计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b. 制造阶段：关注产品质量和性能，提高用户体验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c. 售后服务阶段：提供优质的售后服务，解决用户问题，提高用户满意度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4" name="矩形 64"/>
          <p:cNvSpPr/>
          <p:nvPr>
            <p:custDataLst>
              <p:tags r:id="rId21"/>
            </p:custDataLst>
          </p:nvPr>
        </p:nvSpPr>
        <p:spPr>
          <a:xfrm>
            <a:off x="5642297" y="4488731"/>
            <a:ext cx="3225239" cy="1689627"/>
          </a:xfrm>
          <a:prstGeom prst="rect">
            <a:avLst/>
          </a:prstGeom>
          <a:noFill/>
          <a:ln w="190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https://d.book118.com/786043114240010040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87_4*l_h_i*1_1_2"/>
  <p:tag name="KSO_WM_UNIT_INDEX" val="1_1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7_4*l_h_i*1_2_2"/>
  <p:tag name="KSO_WM_UNIT_INDEX" val="1_2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487_4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3_3"/>
  <p:tag name="KSO_WM_UNIT_INDEX" val="1_3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487_4*l_h_i*1_4_2"/>
  <p:tag name="KSO_WM_UNIT_INDEX" val="1_4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4_3"/>
  <p:tag name="KSO_WM_UNIT_INDEX" val="1_4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4_1"/>
  <p:tag name="KSO_WM_UNIT_INDEX" val="1_4_1"/>
  <p:tag name="KSO_WM_UNIT_LAYERLEVEL" val="1_1_1"/>
  <p:tag name="KSO_WM_UNIT_LINE_FILL_TYPE" val="2"/>
  <p:tag name="KSO_WM_UNIT_LINE_FORE_SCHEMECOLOR_INDEX" val="10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宋体</vt:lpstr>
      <vt:lpstr>Office Theme</vt:lpstr>
      <vt:lpstr>机械制造中的工业设计与用户体验</vt:lpstr>
      <vt:lpstr>目录</vt:lpstr>
      <vt:lpstr>添加章节标题</vt:lpstr>
      <vt:lpstr>机械制造中的工业设计</vt:lpstr>
      <vt:lpstr>PowerPoint Presentation</vt:lpstr>
      <vt:lpstr>工业设计的定义与重要性</vt:lpstr>
      <vt:lpstr>机械制造中工业设计的原则</vt:lpstr>
      <vt:lpstr>工业设计在机械制造中的应用</vt:lpstr>
      <vt:lpstr>工业设计的发展趋势</vt:lpstr>
      <vt:lpstr>用户体验在机械制造中的地位</vt:lpstr>
      <vt:lpstr>PowerPoint Presentation</vt:lpstr>
      <vt:lpstr>用户体验的定义与重要性</vt:lpstr>
      <vt:lpstr>机械制造中用户体验的要素</vt:lpstr>
      <vt:lpstr>用户体验在机械制造中的应用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2024-09-07T13:27:31.766</cp:lastPrinted>
  <dcterms:created xsi:type="dcterms:W3CDTF">2024-09-07T05:27:31Z</dcterms:created>
  <dcterms:modified xsi:type="dcterms:W3CDTF">2024-09-07T05:27:34Z</dcterms:modified>
</cp:coreProperties>
</file>