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A15B0F-5B0B-4D83-A9E9-C78224A16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C53BF-4D89-4722-93D2-211DC99B2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084BD2-E122-48AD-948D-0CDC8A7C3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597E67-9652-4CE5-B55F-025A78CE4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DCD786-B04A-4FDB-9EA8-F2FBC0C18D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D4DFE9-DB35-4215-AC9B-76C7308AD0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26A9A8-F8A9-491D-BFB4-37D103DED5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25919A-658D-4B55-9821-81E65B4B6F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0A92F-B086-4A9A-A5A5-8820792CF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50EE68-AF9B-4581-8CDB-85F3D549E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287C3D-ED46-4D26-8FC9-2B9818710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052125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离婚协议书中的法律援助权益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离婚协议书基本概念及重要性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法律援助在离婚协议中角色定位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离婚协议书中法律援助权益条款解读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申请法律援助流程及注意事项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案例分析：成功维护自身权益经验分享</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离婚协议书基本概念及重要性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离婚协议书是夫妻双方自愿离婚并对财产分割、子女抚养等问题达成协议时，所签署的一种法律文件。</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离婚协议书在离婚过程中具有重要的作用，它不仅是双方协商结果的体现，也是办理离婚手续的必备材料之一。</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通过签署离婚协议书，双方可以明确各自的权利和义务，避免离婚后产生不必要的纠纷。</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离婚协议书应详细列明夫妻双方的财产情况，包括房产、车辆、存款、债务等，并明确分割方案。</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离婚协议书应明确子女的抚养权、探视权、教育费用等相关事宜，保障子女的合法权益。</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离婚协议书还应涉及夫妻双方的赡养、扶助等义务，确保离婚后双方的生活得到保障。</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涉及双方权利义务内容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离婚协议书经双方签字盖章后具有法律效力，双方应严格遵守协议内容。</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如一方违反协议规定，另一方可以向法院提起诉讼，要求强制执行。</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法院在执行过程中将依法保障双方的合法权益，对违反协议的一方进行处罚。</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法律效力及执行保障</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财产分割问题是离婚协议书中的常见争议点，双方应充分协商并明确分割方案。</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子女抚养问题也是容易产生纠纷的环节，双方应充分考虑子女的成长需要并达成共识。</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对于协议内容存在争议的情况，双方可以选择通过调解、仲裁或诉讼等方式解决纠纷。</a:t>
            </a:r>
          </a:p>
        </p:txBody>
      </p:sp>
      <p:pic>
        <p:nvPicPr>
          <p:cNvPr id="10" name="Picture 10"/>
          <p:cNvPicPr>
            <a:picLocks noChangeAspect="1"/>
          </p:cNvPicPr>
          <p:nvPr/>
        </p:nvPicPr>
        <p:blipFill>
          <a:blip r:embed="rId4"/>
          <a:srcRect t="28924" b="28924"/>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常见争议点与解决途径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法律援助在离婚协议中角色定位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法律援助概念及范围界定</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法律援助是为经济困难或特殊案件的人提供无偿法律服务的一项法律保障制度。</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在离婚协议书中，法律援助主要涉及对双方权利义务的明确、财产分割、子女抚养等问题的指导和帮助。</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法律援助的范围包括提供法律咨询、代拟法律文书、代理诉讼等法律服务。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法律援助可以帮助弱势方了解自身权利和义务，避免受到不公平待遇。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通过法律援助，弱势方可以获得专业律师的指导和代理，提高其维权能力和效果。</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在离婚过程中，弱势方往往面临更多困难和挑战，法律援助旨在为其提供必要的法律支持和保护。</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为弱势方提供保护与支持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离婚协议书的签订往往需要通过调解协商达成一致，法律援助律师可以在此过程中提供专业指导和建议。</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律师可以帮助双方明确各自利益诉求，寻找合理解决方案，促进协议达成。</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在调解协商中，律师还可以协助双方制定具体可行的协议条款，确保协议内容合法、有效。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调解协商过程中专业指导</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离婚协议书的签订需要遵循公平、合理原则，法律援助律师可以协助双方审查协议内容，确保其合法性和公平性。</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律师可以对协议中涉及的财产分割、子女抚养等条款进行细致入微的分析和评估，避免未来出现争议和隐患。</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通过法律援助律师的审核和指导，双方可以更加明确各自的权利和义务，减少后续纠纷的可能性。</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确保协议公平合理无隐患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离婚协议书中法律援助权益条款解读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财产清单及评估</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分割原则</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债务处理</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明确列出夫妻共同财产，包括房产、车辆、存款、投资等，并进行合理评估。</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遵循公平原则，考虑夫妻双方的贡献、需求等因素进行分割。</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明确夫妻共同债务的清偿责任，避免离婚后产生纠纷。</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财产分割与债务清偿问题处理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子女抚养、教育费用承担规定</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确定子女抚养权的归属，并明确双方的权利和义务。</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规定非抚养方需支付的抚养费金额、支付方式和时间等。</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明确子女教育费用的承担方式，包括学费、书本费、课外辅导费等。</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抚养权归属</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抚养费支付</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教育费用承担</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探视时间</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探视方式</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保障措施</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探视权安排和保障措施说明</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明确探视的具体方式，如面对面探视、视频探视等。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制定措施确保探视权的顺利行使，如设置监督人、签订探视协议等。</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规定非抚养方的探视时间，包括平时和节假日的探视安排。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https://d.book118.com/786052125222010051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2024-09-17T20:54:31.666</cp:lastPrinted>
  <dcterms:created xsi:type="dcterms:W3CDTF">2024-09-17T12:54:31Z</dcterms:created>
  <dcterms:modified xsi:type="dcterms:W3CDTF">2024-09-17T12:54:33Z</dcterms:modified>
</cp:coreProperties>
</file>