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E3FF2-3E78-4A03-B82E-120C0FE1A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29DAA-F371-4CCD-8041-6AE0B4A60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F6472-CF0E-40D7-81E0-71F41E104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D632A1-3CC9-4D05-AA2A-9BE8AE71A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9439BF-8887-4BD6-B27A-45C166F9C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B89C22-59EA-4027-93BE-0563AAA838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0D9545-47DD-4300-B942-D4C74E032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2ED220-AE58-4CC7-BE8E-176CC4411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AB35B-5EAD-425C-8880-0012C4A94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C89E0C-CB19-4710-AFFC-7FB6E853D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A6B30E-D2D1-4883-96E7-F2E7E0E5C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53021045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04838" y="5504363"/>
            <a:ext cx="2047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3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514381" y="5504363"/>
            <a:ext cx="29241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职业技能鉴定业务培训课件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职业技能鉴定政策与法规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职业技能鉴定组织实施流程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职业技能鉴定考试内容与形式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培训师资力量建设与管理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考生备考策略与应试技巧分享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职业技能鉴定是一项基于职业技能标准的考核活动，通过对被鉴定者在特定职业领域内所掌握的技能水平进行评价，以确定其是否具备从事该职业所必需的技能和知识。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职业技能鉴定的目的在于提高劳动者素质，促进就业和职业发展，推动职业技能培训与市场需求的有效对接，为经济社会发展提供技能人才保障。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职业技能鉴定经历了从无到有、从单一到多元、从初级到高级的发展历程，逐步形成了覆盖各类职业、各等级的技能鉴定体系。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目前，职业技能鉴定已成为国家职业教育和培训体系的重要组成部分，广泛应用于各行各业，为劳动者提供了广阔的职业发展空间和机会。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职业技能鉴定发展历程及现状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职业技能鉴定对于提高劳动者技能水平、促进就业和职业发展具有重要意义，同时也有助于推动企业技术创新和产业转型升级。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职业技能鉴定在人才培养、选拔和激励等方面具有重要价值，能够为用人单位提供科学、客观、公正的技能人才评价依据，促进人才资源的合理配置和有效利用。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职业技能鉴定政策与法规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相关行业标准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各行业根据自身特点和发展需要，制定的与职业技能鉴定相关的标准和规范。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《职业技能鉴定规定》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明确职业技能鉴定的目的、原则、程序和管理要求，是开展职业技能鉴定的基本依据。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《职业资格证书制度暂行办法》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规定职业资格证书的种类、等级、标准、颁发程序和管理要求，是实施职业资格证书制度的重要文件。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国家相关政策法规解读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地方政府制定的职业技能鉴定实施办法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根据国家政策法规，结合本地实际，制定的具体实施办法和细则。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地方政府对职业技能鉴定机构的监管措施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为确保职业技能鉴定工作的质量和公正性，地方政府对鉴定机构进行的监管和评估措施。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地方政府对职业技能培训的支持政策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为鼓励和支持职业技能培训，地方政府出台的相关补贴、奖励和扶持政策。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地方政府配套政策措施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行业自律公约及标准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行业自律公约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各行业协会或组织为规范行业行为，提高行业形象，自发制定的自律性公约。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各行业根据自身特点和发展需要，制定的与职业技能相关的标准和规范，如技能操作规范、工艺流程标准等。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行业认证制度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某些行业为提高从业人员素质，保障产品和服务质量，实行的自愿性或强制性认证制度。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职业技能鉴定组织实施流程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申报条件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符合相关职业标准规定的申报条件，包括年龄、学历、工作经验等要求。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材料准备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准备完整的申报材料，包括身份证明、学历证明、工作经验证明、照片等。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确保申报材料真实有效，按照要求填写申报表格，注意申报时间和地点。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申报条件及材料准备要求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通过官方网站、现场报名等方式进行考试报名，注意报名时间和截止日期。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报名方式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支持在线支付、银行转账等多种缴费方式，确保考试费用及时到账。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缴费方式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核对报名信息无误后再进行缴费，保留好缴费凭证以备查询。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考试报名与缴费方式介绍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56" r="188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402" r="1740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471" r="1847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考场设置、监考及巡考安排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按照考试规模和人数合理设置考场，确保考试环境安静、整洁、有序。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每个考场配备专业监考人员，负责维护考场秩序、监督考生考试过程。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设立巡考人员对各个考场进行巡视，确保考试公正、公平、安全。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考生应遵守考场规定，服从监考人员管理，保持考试过程严肃认真。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考场设置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监考安排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巡考安排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4598913"/>
            <a:ext cx="7405389" cy="6929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职业技能鉴定考试内容与形式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https://d.book118.com/786053021045010055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2024-09-22T18:10:42.321</cp:lastPrinted>
  <dcterms:created xsi:type="dcterms:W3CDTF">2024-09-22T10:10:42Z</dcterms:created>
  <dcterms:modified xsi:type="dcterms:W3CDTF">2024-09-22T10:10:44Z</dcterms:modified>
</cp:coreProperties>
</file>