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95C30-0AF5-43EA-BA6A-330EBFE0F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1EE9E-7AE9-4BAE-B1D8-9D482CF24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ED4D8-F620-4A73-8E14-BCFE7835A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B419D-965A-4D3B-B4D5-9B53054B2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2923CD-E159-47C4-979E-5C55E3A65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E98D5-5C3F-4503-B9B8-343000A46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10D193-0B66-4AFC-A5B9-5B0155CEC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8BA7D-3357-4B0C-AAF6-7301973EB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D53F9-A720-4D5E-8C18-536E20C39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09004-26FE-4807-A5AD-7BED3BDC3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786CD-5D85-4BCC-8A73-01B32A245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53024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设备维修与维护操作流程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设备维修与维护概述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设备维修流程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设备维修与维护操作规范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设备维修与维护常见问题及解决方案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设备维修与维护管理体系建设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设备维修与维护概述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45" b="724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确保设备正常运行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通过定期维护和及时维修，确保设备始终处于良好状态，减少故障停机时间，提高生产效率。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通过科学合理的维护和保养措施，减缓设备磨损和老化速度，从而延长设备的使用寿命。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通过预防性维护和计划性维修，减少突发性故障和紧急维修的次数，降低维修成本。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本流程适用于公司内部所有生产设备的维修与维护工作。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设备操作人员、设备维修人员、设备管理人员等。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设备维修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计划性维修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术语和定义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指按照预定计划进行的设备维护活动，旨在预防设备故障和性能下降。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指对设备进行的清洁、润滑、调整、紧固等操作，以保持设备的良好状态和延长使用寿命。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指对设备进行的检查、诊断、修复、更换等操作，以恢复设备的正常功能和性能。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指根据设备维修计划和实际情况进行的维修活动，旨在恢复设备的正常功能和性能。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设备维修流程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故障识别与诊断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对设备故障现象进行详细观察，记录异常声音、振动、温度等参数。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根据故障现象，结合设备原理和结构，分析可能的原因。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采用专业仪器进行检测，如振动分析仪、红外测温仪等，辅助故障诊断。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故障现象观察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故障原因分析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维修方案制定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维修资源准备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维修时间计划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维修计划制定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准备必要的维修工具、备件和材料等资源。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合理安排维修时间，确保维修进度与生产计划相协调。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根据故障诊断结果，制定相应的维修方案，明确维修目标和步骤。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按照维修方案，对设备进行拆解，详细检查各部件的磨损和损坏情况。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设备拆解与检查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部件维修或更换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设备组装与调试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对损坏的部件进行维修或更换，确保设备恢复正常功能。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将维修后的部件重新组装到设备上，并进行调试和测试，确保设备运行正常。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维修实施过程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对维修后的设备进行全面的功能测试，确保各项功能指标符合要求。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设备功能测试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对设备性能进行评估，与维修前进行对比分析，验证维修效果。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设备性能评估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详细记录设备维修过程和结果，形成完整的维修报告，为后续维护提供参考。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维修记录与报告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维修结果验证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设备维护流程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日常维护计划制定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每日开机前对设备进行例行检查，包括设备外观、运行状态、安全装置等。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清洁保养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定期清理设备表面灰尘、油污，保持设备清洁，防止腐蚀。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润滑维护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按照设备要求定期为运动部件添加润滑油或润滑脂，减少磨损。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按照设备使用周期和维修计划，对设备进行定期检修，包括拆卸、清洗、更换易损件等。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对设备各项功能进行测试，确保设备性能良好，符合生产要求。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通过对设备运行状态进行监测和数据分析，提前发现潜在故障并采取措施进行维修，避免生产中断。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定期维护执行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设备突发故障时，立即启动紧急维修程序，尽快恢复设备正常运行。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紧急维修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针对设备使用过程中的严重磨损或损坏情况，制定大修计划，对设备进行全面维修和更新。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大修计划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根据生产需要和技术发展，对设备进行改造升级，提高设备性能和效率。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改造升级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特殊维护措施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https://d.book118.com/786053024222010034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2024-09-04T08:08:14.382</cp:lastPrinted>
  <dcterms:created xsi:type="dcterms:W3CDTF">2024-09-04T00:08:14Z</dcterms:created>
  <dcterms:modified xsi:type="dcterms:W3CDTF">2024-09-04T00:08:16Z</dcterms:modified>
</cp:coreProperties>
</file>