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EF413-FB34-4180-82D3-3CE9C6032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7539-B2F4-46EF-9C48-B4B3D8689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931C3-B197-41DB-9489-A3B00E41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78C7A-AC2B-473F-BE53-EAD145327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A5623F-7036-4C18-A974-4C179DFE2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41342-1043-4F90-8737-8F673DB2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88520-A0E9-4AD7-AE03-BDB4C6E2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134C37-FF46-4811-8A19-40E7A7D43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AACEE-1F8E-4911-902C-1F901D487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3A0AA-836E-446A-97A1-C67ADF628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803E5-529A-477A-BAA7-2DCA658D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53240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安全管理制度在仓储物流行业中的实施与运营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安全管理制度在仓储物流行业中的应用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安全管理制度的实施与运营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安全管理制度的风险控制与应对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安全管理制度的改进与优化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安全管理制度是企业为了保障员工、客户和财产安全而制定的一系列规章制度和操作规程。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安全管理制度是企业管理体系的重要组成部分，能够降低安全风险，提高员工安全意识，保障企业正常运营。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企业应遵守国家及地方政府制定的相关法律法规，确保安全管理制度符合法规要求。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企业应参照国际、国内和行业标准制定安全管理制度，确保企业安全管理水平与国际接轨。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268" r="1726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安全管理制度应以预防为主，通过加强安全教育和培训，提高员工的安全意识和技能。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企业应明确各级管理人员和员工在安全管理中的职责，建立完善的安全管理责任体系。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责任明确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企业应采用科学的管理方法和技术手段，建立完善的安全管理体系，提高安全管理水平。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企业应不断优化和完善安全管理制度，加强监督和检查，及时发现和整改安全隐患。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安全管理制度在仓储物流行业中的应用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定期对仓库进行安全检查，包括设施设备、消防器材、货物堆放等，确保仓库安全无隐患。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仓库安全检查制度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货物出入库管理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建立严格的货物出入库管理制度，对出入库的货物进行安全检查，防止危险品进入仓库。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定期对仓库员工进行安全培训，提高员工的安全意识和应急处理能力。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对物流运输车辆进行定期安全检查，确保车辆性能良好，符合安全运输标准。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运输车辆安全检查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建立危险品运输管理制度，对危险品运输车辆、人员、路线等进行严格管理，确保危险品运输安全。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危险品运输管理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加强物流信息安全管理，保护客户隐私和商业机密，防止信息泄露和被攻击。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物流信息安全管理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物流安全管理制度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42" b="70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003" b="2700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危险品存储与运输安全管理制度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危险品分类与标识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对危险品进行分类管理，明确各类危险品的标识和特性，以便进行针对性的安全管理。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危险品存储要求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制定危险品存储要求，包括存储区域、温度、湿度、通风等条件，确保危险品存储安全。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危险品运输要求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建立危险品运输要求，包括运输车辆、人员资质、路线选择等，确保危险品运输过程的安全。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安全管理制度的实施与运营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https://d.book118.com/786053240223010051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2024-09-17T21:34:57.796</cp:lastPrinted>
  <dcterms:created xsi:type="dcterms:W3CDTF">2024-09-17T13:34:57Z</dcterms:created>
  <dcterms:modified xsi:type="dcterms:W3CDTF">2024-09-17T13:34:59Z</dcterms:modified>
</cp:coreProperties>
</file>