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24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183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25DDFB-8024-4886-A38A-C4A50FC2A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5A990C-601A-4D8B-A7D9-18F6471A7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B4FC11-AAA9-496D-AAD7-D3F727F2C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FCD408-A24A-473C-9C65-AFFCFC20F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D444EC-9CD5-4CEE-A56C-D1F068376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52B586-A8AD-422E-8856-85D831A2D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FEEF32-54AB-406D-8026-446A38E52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A27FB5-3FE8-4206-B762-305B5293F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96B89E-B81F-4658-9F27-1B046B49C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1A1B3D-CEE6-476C-A556-561DD41E8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C8CB4B-9724-43E0-B502-F22CE299A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233" r:id="rId2"/>
    <p:sldLayoutId id="2147485234" r:id="rId3"/>
    <p:sldLayoutId id="2147485235" r:id="rId4"/>
    <p:sldLayoutId id="2147485236" r:id="rId5"/>
    <p:sldLayoutId id="2147485237" r:id="rId6"/>
    <p:sldLayoutId id="2147485238" r:id="rId7"/>
    <p:sldLayoutId id="2147485239" r:id="rId8"/>
    <p:sldLayoutId id="2147485240" r:id="rId9"/>
    <p:sldLayoutId id="2147485241" r:id="rId10"/>
    <p:sldLayoutId id="214748524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054015020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新项目启动会议工作部署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XX公司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会议背景和目标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项目介绍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工作部署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资源需求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风险管理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会议背景和目标</a:t>
            </a:r>
            <a:endParaRPr lang="zh-CN" altLang="en-US"/>
          </a:p>
        </p:txBody>
      </p:sp>
      <p:sp>
        <p:nvSpPr>
          <p:cNvPr id="10488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会议召开的背景和原因</a:t>
            </a:r>
            <a:endParaRPr lang="zh-CN" altLang="en-US"/>
          </a:p>
        </p:txBody>
      </p:sp>
      <p:sp>
        <p:nvSpPr>
          <p:cNvPr id="1048904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06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08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介绍新项目的重要性和意义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10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1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14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阐述当前市场和竞争环境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16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1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0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说明公司战略规划和目标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22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4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6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强调项目启动的必要性和紧迫性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会议的目标和期望成果</a:t>
            </a:r>
            <a:endParaRPr lang="zh-CN" altLang="en-US"/>
          </a:p>
        </p:txBody>
      </p:sp>
      <p:sp>
        <p:nvSpPr>
          <p:cNvPr id="104896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明确新项目的目标和愿景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确定项目实施的具体计划和时间表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确保项目团队成员明确自己的职责和任务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建立有效的沟通渠道和协作机制，确保项目顺利进行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项目介绍</a:t>
            </a:r>
            <a:endParaRPr lang="zh-CN" altLang="en-US"/>
          </a:p>
        </p:txBody>
      </p:sp>
      <p:sp>
        <p:nvSpPr>
          <p:cNvPr id="104900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项目的基本信息</a:t>
            </a:r>
            <a:endParaRPr lang="zh-CN" altLang="en-US"/>
          </a:p>
        </p:txBody>
      </p:sp>
      <p:sp>
        <p:nvSpPr>
          <p:cNvPr id="104905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项目名称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项目目标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项目内容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项目时间安排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项目的重要性和意义</a:t>
            </a:r>
            <a:endParaRPr lang="zh-CN" altLang="en-US"/>
          </a:p>
        </p:txBody>
      </p:sp>
      <p:sp>
        <p:nvSpPr>
          <p:cNvPr id="104911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项目将为公司带来可观的收益和市场份额增长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项目将提升公司的技术水平和创新能力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项目将促进公司与合作伙伴的战略合作和共赢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项目将提高公司的品牌知名度和市场影响力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1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项目涉及的部门和人员</a:t>
            </a:r>
            <a:endParaRPr lang="zh-CN" altLang="en-US"/>
          </a:p>
        </p:txBody>
      </p:sp>
      <p:sp>
        <p:nvSpPr>
          <p:cNvPr id="1049172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3896151" y="1161855"/>
            <a:ext cx="995867" cy="289606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4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3922683" y="4389637"/>
            <a:ext cx="946710" cy="260027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6" name="任意多边形 4"/>
          <p:cNvSpPr/>
          <p:nvPr>
            <p:custDataLst>
              <p:tags r:id="rId4"/>
            </p:custDataLst>
          </p:nvPr>
        </p:nvSpPr>
        <p:spPr>
          <a:xfrm>
            <a:off x="3095030" y="2108576"/>
            <a:ext cx="2600273" cy="392414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8" name="任意多边形 5"/>
          <p:cNvSpPr/>
          <p:nvPr>
            <p:custDataLst>
              <p:tags r:id="rId5"/>
            </p:custDataLst>
          </p:nvPr>
        </p:nvSpPr>
        <p:spPr>
          <a:xfrm flipV="1">
            <a:off x="2946195" y="1364400"/>
            <a:ext cx="2896066" cy="139251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3095030" y="2934287"/>
            <a:ext cx="2600273" cy="2342807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涉及部门：市场部、技术部、财务部、人力资源部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82" name="五边形 9"/>
          <p:cNvSpPr/>
          <p:nvPr>
            <p:custDataLst>
              <p:tags r:id="rId7"/>
            </p:custDataLst>
          </p:nvPr>
        </p:nvSpPr>
        <p:spPr>
          <a:xfrm rot="16200000" flipH="1">
            <a:off x="7300594" y="1177385"/>
            <a:ext cx="995867" cy="289606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五边形 10"/>
          <p:cNvSpPr/>
          <p:nvPr>
            <p:custDataLst>
              <p:tags r:id="rId8"/>
            </p:custDataLst>
          </p:nvPr>
        </p:nvSpPr>
        <p:spPr>
          <a:xfrm rot="16200000" flipH="1">
            <a:off x="7325831" y="4404520"/>
            <a:ext cx="946710" cy="260027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任意多边形 11"/>
          <p:cNvSpPr/>
          <p:nvPr>
            <p:custDataLst>
              <p:tags r:id="rId9"/>
            </p:custDataLst>
          </p:nvPr>
        </p:nvSpPr>
        <p:spPr>
          <a:xfrm>
            <a:off x="6499473" y="2123459"/>
            <a:ext cx="2600273" cy="392414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任意多边形 12"/>
          <p:cNvSpPr/>
          <p:nvPr>
            <p:custDataLst>
              <p:tags r:id="rId10"/>
            </p:custDataLst>
          </p:nvPr>
        </p:nvSpPr>
        <p:spPr>
          <a:xfrm flipV="1">
            <a:off x="6350638" y="1379931"/>
            <a:ext cx="2896066" cy="139251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99473" y="2934287"/>
            <a:ext cx="2600273" cy="2342807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涉及人员：项目经理、项目组成员、相关部门负责人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2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工作部署</a:t>
            </a:r>
            <a:endParaRPr lang="zh-CN" altLang="en-US"/>
          </a:p>
        </p:txBody>
      </p:sp>
      <p:sp>
        <p:nvSpPr>
          <p:cNvPr id="1049226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2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项目的整体规划和时间安排</a:t>
            </a:r>
            <a:endParaRPr lang="zh-CN" altLang="en-US"/>
          </a:p>
        </p:txBody>
      </p:sp>
      <p:sp>
        <p:nvSpPr>
          <p:cNvPr id="1049278" name="矩形 3"/>
          <p:cNvSpPr/>
          <p:nvPr>
            <p:custDataLst>
              <p:tags r:id="rId2"/>
            </p:custDataLst>
          </p:nvPr>
        </p:nvSpPr>
        <p:spPr>
          <a:xfrm>
            <a:off x="1391850" y="2152542"/>
            <a:ext cx="9961766" cy="148059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0" name="矩形 13"/>
          <p:cNvSpPr/>
          <p:nvPr>
            <p:custDataLst>
              <p:tags r:id="rId3"/>
            </p:custDataLst>
          </p:nvPr>
        </p:nvSpPr>
        <p:spPr>
          <a:xfrm>
            <a:off x="838200" y="2152542"/>
            <a:ext cx="270160" cy="148059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2" name="文本框 4"/>
          <p:cNvSpPr txBox="1"/>
          <p:nvPr>
            <p:custDataLst>
              <p:tags r:id="rId4"/>
            </p:custDataLst>
          </p:nvPr>
        </p:nvSpPr>
        <p:spPr>
          <a:xfrm>
            <a:off x="1678048" y="2280019"/>
            <a:ext cx="9531658" cy="12248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整体规划：明确项目目标、任务分工和预期成果</a:t>
            </a:r>
            <a:endParaRPr lang="zh-CN" altLang="en-US" sz="2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矩形 39"/>
          <p:cNvSpPr/>
          <p:nvPr>
            <p:custDataLst>
              <p:tags r:id="rId5"/>
            </p:custDataLst>
          </p:nvPr>
        </p:nvSpPr>
        <p:spPr>
          <a:xfrm>
            <a:off x="1391850" y="3909725"/>
            <a:ext cx="9961766" cy="148059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6" name="矩形 5"/>
          <p:cNvSpPr/>
          <p:nvPr>
            <p:custDataLst>
              <p:tags r:id="rId6"/>
            </p:custDataLst>
          </p:nvPr>
        </p:nvSpPr>
        <p:spPr>
          <a:xfrm>
            <a:off x="838200" y="3909725"/>
            <a:ext cx="270160" cy="148059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8" name="文本框 41"/>
          <p:cNvSpPr txBox="1"/>
          <p:nvPr>
            <p:custDataLst>
              <p:tags r:id="rId7"/>
            </p:custDataLst>
          </p:nvPr>
        </p:nvSpPr>
        <p:spPr>
          <a:xfrm>
            <a:off x="1678048" y="4037827"/>
            <a:ext cx="9531658" cy="12248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时间安排：制定项目时间表，包括各个阶段的时间节点、负责人和关键任务</a:t>
            </a:r>
            <a:endParaRPr lang="zh-CN" altLang="en-US" sz="2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3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各阶段的任务和目标</a:t>
            </a:r>
            <a:endParaRPr lang="zh-CN" altLang="en-US"/>
          </a:p>
        </p:txBody>
      </p:sp>
      <p:sp>
        <p:nvSpPr>
          <p:cNvPr id="104932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2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启动阶段：明确项目目标，制定实施计划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3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执行阶段：分工合作，确保任务按时完成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3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3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监控阶段：定期评估进度，及时调整方案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4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收尾阶段：总结经验教训，优化后续项目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https://d.book118.com/786054015020010031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1_3"/>
  <p:tag name="KSO_WM_UNIT_INDEX" val="1_1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1_4"/>
  <p:tag name="KSO_WM_UNIT_INDEX" val="1_1_4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1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1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  <p:tag name="KSO_WM_UNIT_VALUE" val="44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2_3"/>
  <p:tag name="KSO_WM_UNIT_INDEX" val="1_2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2_4"/>
  <p:tag name="KSO_WM_UNIT_INDEX" val="1_2_4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1*l_h_i*1_2_1"/>
  <p:tag name="KSO_WM_UNIT_INDEX" val="1_2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2_2"/>
  <p:tag name="KSO_WM_UNIT_INDEX" val="1_2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1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  <p:tag name="KSO_WM_UNIT_VALUE" val="44"/>
</p:tagLst>
</file>

<file path=ppt/tags/tag16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1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1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1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1*l_h_i*1_2_1"/>
  <p:tag name="KSO_WM_UNIT_INDEX" val="1_2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1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1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微软雅黑</vt:lpstr>
      <vt:lpstr>Calibri Light</vt:lpstr>
      <vt:lpstr>Wingdings</vt:lpstr>
      <vt:lpstr>宋体</vt:lpstr>
      <vt:lpstr>Office Theme</vt:lpstr>
      <vt:lpstr>新项目启动会议工作部署</vt:lpstr>
      <vt:lpstr>目录</vt:lpstr>
      <vt:lpstr>添加章节标题</vt:lpstr>
      <vt:lpstr>会议背景和目标</vt:lpstr>
      <vt:lpstr>PowerPoint Presentation</vt:lpstr>
      <vt:lpstr>会议召开的背景和原因</vt:lpstr>
      <vt:lpstr>会议的目标和期望成果</vt:lpstr>
      <vt:lpstr>项目介绍</vt:lpstr>
      <vt:lpstr>PowerPoint Presentation</vt:lpstr>
      <vt:lpstr>项目的基本信息</vt:lpstr>
      <vt:lpstr>项目的重要性和意义</vt:lpstr>
      <vt:lpstr>项目涉及的部门和人员</vt:lpstr>
      <vt:lpstr>工作部署</vt:lpstr>
      <vt:lpstr>PowerPoint Presentation</vt:lpstr>
      <vt:lpstr>项目的整体规划和时间安排</vt:lpstr>
      <vt:lpstr>各阶段的任务和目标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2024-08-29T11:40:05.460</cp:lastPrinted>
  <dcterms:created xsi:type="dcterms:W3CDTF">2024-08-29T03:40:05Z</dcterms:created>
  <dcterms:modified xsi:type="dcterms:W3CDTF">2024-08-29T03:40:07Z</dcterms:modified>
</cp:coreProperties>
</file>