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849CE-95FD-49BD-9684-6DB6F66B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55E1-D09F-4006-8C95-D1EDD5D1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6F850-3FE6-48A3-A3C1-A5AA5CB0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C10DA-5B27-4B16-B607-0C68FC72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330A0-8864-49CE-8DCF-7D493705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6AB60-F46E-4927-9760-6920FF40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ED3E4-22AB-4485-91D2-89A09775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2C4C9-5C06-4160-B227-4DE82A90F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07047-051D-4E4F-9E1B-8C9670D4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2FDDB-7946-4215-AA7D-5227A035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5A5AF-AA5E-426F-B810-8EAAB344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114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解决工作压力的身心健康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保持身心健康的技巧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寻求支持与帮助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建立积极心态与情绪管理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工作与生活平衡的重要性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长期的工作压力可能导致焦虑、抑郁、情绪波动等心理健康问题，影响个体的幸福感和生活质量。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工作压力过大可能导致失眠、高血压、心脏病等身体疾病，甚至影响免疫系统的正常功能。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过度的压力可能导致注意力不集中，记忆力减退，判断力下降，从而影响工作效率和绩效。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工作压力对身心健康的影响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20" b="22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解决工作压力的重要性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提高身心健康水平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通过有效应对工作压力，可以改善心理健康状况，减少身体疾病的风险，提高个体的整体健康水平。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提高工作效率和绩效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减轻工作压力有助于提高员工的专注力、创造力和决策能力，从而提高工作效率和绩效。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增强工作满意度和忠诚度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积极应对工作压力有助于员工更好地处理工作与生活的关系，提高工作满意度和忠诚度，降低离职率。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应对工作压力的策略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为每天、每周或每月的工作任务和活动制定时间表，并确保合理分配时间。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尽量一次只处理一个任务，以提高注意力和效率。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在紧张的工作日程中安排短暂的休息时间，如午休或茶歇，以缓解压力。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列出所有待办事项，并根据优先级进行排序，确保首先处理重要且紧急的任务。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避免承担过多任务和责任，学会拒绝一些不重要或超出自身能力的请求。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重要性与紧急性评估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根据任务的紧急性和重要性来评估并安排处理的先后顺序。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将大型或复杂的任务分解成更小、更容易管理的部分，以便逐步完成。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设定清晰、具体的目标，并制定可行的计划来实现这些目标。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为自己设定奖励机制，每完成一项任务或达到某个目标后，给予自己适当的奖励，以激励自己继续前进。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保持身心健康的技巧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减少不健康脂肪和糖的摄入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限制饱和脂肪和添加糖的摄入，以降低患心脏病和糖尿病的风险。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确保摄入足够的营养物质，包括维生素、矿物质、蛋白质和膳食纤维。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避免过度摄入高热量食物，以维持健康的体重。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建立固定的睡眠习惯，有助于调整生物钟，提高睡眠质量。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保持规律的睡眠时间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确保卧室安静、黑暗、凉爽，使用舒适的床垫和枕头。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创造舒适的睡眠环境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睡前避免摄入咖啡因、酒精等刺激性物质。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如跑步、游泳、骑自行车等，有助于提高心肺功能和心理健康。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增强肌肉力量，改善身体姿势，减轻压力和焦虑。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如瑜伽、普拉提等，有助于放松身心，提高身体柔韧性。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https://d.book118.com/786054114045010033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2024-09-01T19:27:59.855</cp:lastPrinted>
  <dcterms:created xsi:type="dcterms:W3CDTF">2024-09-01T11:27:59Z</dcterms:created>
  <dcterms:modified xsi:type="dcterms:W3CDTF">2024-09-01T11:28:01Z</dcterms:modified>
</cp:coreProperties>
</file>