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63CDDA-7C77-44BD-A6B2-FA2AC23E1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09B19C-4004-4152-85D8-E78A1BD83E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362D2D-6CCA-4891-94E9-61AC37A0A1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8AC780-6FFF-4D07-98A0-80F653E263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AEA89E-774D-4621-B0B5-60839D8A9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060441-B77A-4F11-A4AC-36F993E0B3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F1890D-8D96-4413-9C41-70F12A8BCE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5FAE1A-75D7-4D94-BAF3-4EE509CF12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0DFB5E-67E4-4FB7-BF02-5F995E89A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19430C-FEC8-4E6C-8F16-58974E32C1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79CD4C-2F3D-484F-9D65-330F71F7D4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6054122051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《片机课程设计》ppt课件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课程设计概述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单片机基础知识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课程设计题目解析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课程设计实施过程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课程设计总结与展望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课程设计概述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6198" r="61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1054" r="11054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通过实际操作，学生能够更好地理解机片的原理和应用，提高实践操作能力。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培养实践操作能力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课程设计能够帮助学生将理论知识与实际操作相结合，加深对理论知识的理解和掌握。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巩固理论知识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在课程设计中，学生会遇到各种问题，需要自己思考、分析、解决，从而提高学生的解决问题能力。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提高解决问题的能力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课程设计通常需要小组协作完成，能够培养学生的团队协作精神和沟通能力。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培养团队协作精神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课程设计的目的和意义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133" y="213065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927" b="21927"/>
          <a:stretch>
            <a:fillRect/>
          </a:stretch>
        </p:blipFill>
        <p:spPr>
          <a:xfrm>
            <a:off x="1278694" y="230843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52917" y="1687468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252917" y="27837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52917" y="392850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252917" y="5024603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03507" y="1466691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掌握机片的基本原理和应用。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803507" y="2583110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能够独立完成机片的组装和调试。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803507" y="3709611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能够对机片的常见故障进行分析和排除。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803507" y="4805730"/>
            <a:ext cx="3618828" cy="807651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遵守实验室安全规定和操作规程。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课程设计的基本要求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43289" y="2790972"/>
            <a:ext cx="758909" cy="1068548"/>
          </a:xfrm>
          <a:custGeom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408237" y="3070311"/>
            <a:ext cx="2066666" cy="2034479"/>
          </a:xfrm>
          <a:custGeom>
            <a:rect l="l" t="t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342656" y="3325246"/>
            <a:ext cx="1579961" cy="1555333"/>
          </a:xfrm>
          <a:custGeom>
            <a:rect l="l" t="t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4361932" y="3452165"/>
            <a:ext cx="1381354" cy="1349776"/>
          </a:xfrm>
          <a:custGeom>
            <a:rect l="l" t="t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592129" y="3587130"/>
            <a:ext cx="1096670" cy="1110691"/>
          </a:xfrm>
          <a:custGeom>
            <a:rect l="l" t="t" r="r" b="b"/>
            <a:pathLst>
              <a:path w="100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065480" y="3997982"/>
            <a:ext cx="241961" cy="257747"/>
          </a:xfrm>
          <a:custGeom>
            <a:rect l="l" t="t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946799" y="3974298"/>
            <a:ext cx="311848" cy="312177"/>
          </a:xfrm>
          <a:custGeom>
            <a:rect l="l" t="t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123840" y="3987739"/>
            <a:ext cx="271690" cy="272548"/>
          </a:xfrm>
          <a:custGeom>
            <a:rect l="l" t="t" r="r" b="b"/>
            <a:pathLst>
              <a:path w="402" h="402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7471011" y="3999233"/>
            <a:ext cx="259096" cy="268709"/>
          </a:xfrm>
          <a:custGeom>
            <a:rect l="l" t="t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991178" y="1681409"/>
            <a:ext cx="2351478" cy="110848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进行机片的组装和调试，占总课时的50%。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997234" y="1695830"/>
            <a:ext cx="2351478" cy="10940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对机片的常见故障进行分析和排除，占总课时的20%。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170344" y="3953708"/>
            <a:ext cx="2351478" cy="115104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学习机片的基本原理和应用，占总课时的30%。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474903" y="3622757"/>
            <a:ext cx="2351478" cy="117914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撰写课程设计总结报告，占总课时的5%。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170344" y="3453219"/>
            <a:ext cx="2720575" cy="47983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理论学习阶段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991178" y="1201575"/>
            <a:ext cx="2720575" cy="47983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实验操作阶段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997234" y="1225959"/>
            <a:ext cx="2720575" cy="47983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故障排除阶段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474903" y="3127958"/>
            <a:ext cx="2720575" cy="47983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总结报告阶段</a:t>
            </a:r>
            <a:endParaRPr lang="en-US" sz="1100"/>
          </a:p>
        </p:txBody>
      </p:sp>
      <p:sp>
        <p:nvSpPr>
          <p:cNvPr id="19" name="Freeform 19"/>
          <p:cNvSpPr/>
          <p:nvPr/>
        </p:nvSpPr>
        <p:spPr>
          <a:xfrm flipH="1">
            <a:off x="1292758" y="3934651"/>
            <a:ext cx="2413612" cy="305800"/>
          </a:xfrm>
          <a:custGeom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flipH="1">
            <a:off x="4423658" y="2536037"/>
            <a:ext cx="479852" cy="1068548"/>
          </a:xfrm>
          <a:custGeom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7957295" y="3599322"/>
            <a:ext cx="2718819" cy="305800"/>
          </a:xfrm>
          <a:custGeom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课程设计的步骤和时间安排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单片机基础知识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09907" y="1752617"/>
            <a:ext cx="2486863" cy="199711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总结词：单片机的定义和分类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209907" y="4415688"/>
            <a:ext cx="2486863" cy="204037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单片机按照位数可分为4位、8位、16位和32位单片机。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04932" y="1738195"/>
            <a:ext cx="2486863" cy="20115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单片机是一种集成电路芯片，集成了中央处理器、存储器、输入输出接口等计算机主要部件，形成一个完整的微型计算机系统。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615101" y="4415687"/>
            <a:ext cx="2486863" cy="20115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单片机按用途可分为通用型单片机和专用型单片机。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85523" y="1345347"/>
            <a:ext cx="274643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9字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604932" y="1345347"/>
            <a:ext cx="274643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9字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209907" y="4068105"/>
            <a:ext cx="274643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9字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604932" y="4068105"/>
            <a:ext cx="274643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9字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5916290" y="3502689"/>
            <a:ext cx="683469" cy="657344"/>
            <a:chOff x="5916290" y="3502689"/>
            <a:chExt cx="683469" cy="657344"/>
          </a:xfrm>
        </p:grpSpPr>
        <p:sp>
          <p:nvSpPr>
            <p:cNvPr id="11" name="AutoShape 11"/>
            <p:cNvSpPr/>
            <p:nvPr/>
          </p:nvSpPr>
          <p:spPr>
            <a:xfrm>
              <a:off x="6104223" y="3502689"/>
              <a:ext cx="307603" cy="3113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916290" y="3862753"/>
              <a:ext cx="683469" cy="297280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4295485" y="2826350"/>
            <a:ext cx="1248461" cy="1771741"/>
            <a:chOff x="4295485" y="2826350"/>
            <a:chExt cx="1248461" cy="1771741"/>
          </a:xfrm>
        </p:grpSpPr>
        <p:sp>
          <p:nvSpPr>
            <p:cNvPr id="14" name="Freeform 14"/>
            <p:cNvSpPr/>
            <p:nvPr/>
          </p:nvSpPr>
          <p:spPr>
            <a:xfrm>
              <a:off x="4295485" y="2826350"/>
              <a:ext cx="1248461" cy="1771741"/>
            </a:xfrm>
            <a:custGeom>
              <a:rect l="l" t="t" r="r" b="b"/>
              <a:pathLst>
                <a:path w="629" h="893">
                  <a:moveTo>
                    <a:pt x="187" y="77"/>
                  </a:moveTo>
                  <a:cubicBezTo>
                    <a:pt x="187" y="99"/>
                    <a:pt x="207" y="143"/>
                    <a:pt x="207" y="143"/>
                  </a:cubicBezTo>
                  <a:cubicBezTo>
                    <a:pt x="219" y="170"/>
                    <a:pt x="204" y="192"/>
                    <a:pt x="174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892"/>
                    <a:pt x="0" y="892"/>
                    <a:pt x="0" y="892"/>
                  </a:cubicBezTo>
                  <a:cubicBezTo>
                    <a:pt x="174" y="892"/>
                    <a:pt x="174" y="892"/>
                    <a:pt x="174" y="892"/>
                  </a:cubicBezTo>
                  <a:cubicBezTo>
                    <a:pt x="204" y="892"/>
                    <a:pt x="219" y="870"/>
                    <a:pt x="207" y="844"/>
                  </a:cubicBezTo>
                  <a:cubicBezTo>
                    <a:pt x="207" y="844"/>
                    <a:pt x="187" y="800"/>
                    <a:pt x="187" y="778"/>
                  </a:cubicBezTo>
                  <a:cubicBezTo>
                    <a:pt x="187" y="735"/>
                    <a:pt x="222" y="701"/>
                    <a:pt x="266" y="701"/>
                  </a:cubicBezTo>
                  <a:cubicBezTo>
                    <a:pt x="310" y="701"/>
                    <a:pt x="346" y="735"/>
                    <a:pt x="346" y="778"/>
                  </a:cubicBezTo>
                  <a:cubicBezTo>
                    <a:pt x="346" y="800"/>
                    <a:pt x="326" y="844"/>
                    <a:pt x="326" y="844"/>
                  </a:cubicBezTo>
                  <a:cubicBezTo>
                    <a:pt x="314" y="870"/>
                    <a:pt x="328" y="892"/>
                    <a:pt x="359" y="892"/>
                  </a:cubicBezTo>
                  <a:cubicBezTo>
                    <a:pt x="574" y="892"/>
                    <a:pt x="574" y="892"/>
                    <a:pt x="574" y="892"/>
                  </a:cubicBezTo>
                  <a:cubicBezTo>
                    <a:pt x="578" y="892"/>
                    <a:pt x="582" y="893"/>
                    <a:pt x="585" y="893"/>
                  </a:cubicBezTo>
                  <a:cubicBezTo>
                    <a:pt x="629" y="893"/>
                    <a:pt x="629" y="893"/>
                    <a:pt x="629" y="893"/>
                  </a:cubicBezTo>
                  <a:cubicBezTo>
                    <a:pt x="629" y="840"/>
                    <a:pt x="629" y="840"/>
                    <a:pt x="629" y="840"/>
                  </a:cubicBezTo>
                  <a:cubicBezTo>
                    <a:pt x="629" y="632"/>
                    <a:pt x="629" y="632"/>
                    <a:pt x="629" y="632"/>
                  </a:cubicBezTo>
                  <a:cubicBezTo>
                    <a:pt x="629" y="603"/>
                    <a:pt x="602" y="596"/>
                    <a:pt x="574" y="608"/>
                  </a:cubicBezTo>
                  <a:cubicBezTo>
                    <a:pt x="574" y="608"/>
                    <a:pt x="533" y="619"/>
                    <a:pt x="510" y="619"/>
                  </a:cubicBezTo>
                  <a:cubicBezTo>
                    <a:pt x="467" y="619"/>
                    <a:pt x="431" y="585"/>
                    <a:pt x="431" y="542"/>
                  </a:cubicBezTo>
                  <a:cubicBezTo>
                    <a:pt x="431" y="500"/>
                    <a:pt x="467" y="466"/>
                    <a:pt x="510" y="466"/>
                  </a:cubicBezTo>
                  <a:cubicBezTo>
                    <a:pt x="533" y="466"/>
                    <a:pt x="579" y="485"/>
                    <a:pt x="579" y="485"/>
                  </a:cubicBezTo>
                  <a:cubicBezTo>
                    <a:pt x="606" y="497"/>
                    <a:pt x="629" y="482"/>
                    <a:pt x="629" y="453"/>
                  </a:cubicBezTo>
                  <a:cubicBezTo>
                    <a:pt x="629" y="245"/>
                    <a:pt x="629" y="245"/>
                    <a:pt x="629" y="245"/>
                  </a:cubicBezTo>
                  <a:cubicBezTo>
                    <a:pt x="629" y="192"/>
                    <a:pt x="629" y="192"/>
                    <a:pt x="629" y="192"/>
                  </a:cubicBezTo>
                  <a:cubicBezTo>
                    <a:pt x="574" y="192"/>
                    <a:pt x="574" y="192"/>
                    <a:pt x="574" y="192"/>
                  </a:cubicBezTo>
                  <a:cubicBezTo>
                    <a:pt x="359" y="192"/>
                    <a:pt x="359" y="192"/>
                    <a:pt x="359" y="192"/>
                  </a:cubicBezTo>
                  <a:cubicBezTo>
                    <a:pt x="328" y="192"/>
                    <a:pt x="314" y="170"/>
                    <a:pt x="326" y="143"/>
                  </a:cubicBezTo>
                  <a:cubicBezTo>
                    <a:pt x="326" y="143"/>
                    <a:pt x="346" y="99"/>
                    <a:pt x="346" y="77"/>
                  </a:cubicBezTo>
                  <a:cubicBezTo>
                    <a:pt x="346" y="34"/>
                    <a:pt x="310" y="0"/>
                    <a:pt x="266" y="0"/>
                  </a:cubicBezTo>
                  <a:cubicBezTo>
                    <a:pt x="222" y="0"/>
                    <a:pt x="187" y="34"/>
                    <a:pt x="187" y="77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55907" y="3608710"/>
            <a:ext cx="400995" cy="304800"/>
            <a:chOff x="4555907" y="3608710"/>
            <a:chExt cx="400995" cy="304800"/>
          </a:xfrm>
        </p:grpSpPr>
        <p:sp>
          <p:nvSpPr>
            <p:cNvPr id="16" name="Freeform 16"/>
            <p:cNvSpPr/>
            <p:nvPr/>
          </p:nvSpPr>
          <p:spPr>
            <a:xfrm>
              <a:off x="4555907" y="3649553"/>
              <a:ext cx="265908" cy="263957"/>
            </a:xfrm>
            <a:custGeom>
              <a:rect l="l" t="t" r="r" b="b"/>
              <a:pathLst>
                <a:path w="229" h="226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99625" y="3608710"/>
              <a:ext cx="157277" cy="157277"/>
            </a:xfrm>
            <a:custGeom>
              <a:rect l="l" t="t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6976140" y="3205277"/>
            <a:ext cx="1250168" cy="1773448"/>
            <a:chOff x="6976140" y="3205277"/>
            <a:chExt cx="1250168" cy="1773448"/>
          </a:xfrm>
        </p:grpSpPr>
        <p:sp>
          <p:nvSpPr>
            <p:cNvPr id="19" name="Freeform 19"/>
            <p:cNvSpPr/>
            <p:nvPr/>
          </p:nvSpPr>
          <p:spPr>
            <a:xfrm>
              <a:off x="6976140" y="3205277"/>
              <a:ext cx="1250168" cy="1773448"/>
            </a:xfrm>
            <a:custGeom>
              <a:rect l="l" t="t" r="r" b="b"/>
              <a:pathLst>
                <a:path w="630" h="894">
                  <a:moveTo>
                    <a:pt x="455" y="0"/>
                  </a:moveTo>
                  <a:cubicBezTo>
                    <a:pt x="425" y="0"/>
                    <a:pt x="410" y="22"/>
                    <a:pt x="422" y="49"/>
                  </a:cubicBezTo>
                  <a:cubicBezTo>
                    <a:pt x="422" y="49"/>
                    <a:pt x="442" y="93"/>
                    <a:pt x="442" y="115"/>
                  </a:cubicBezTo>
                  <a:cubicBezTo>
                    <a:pt x="442" y="157"/>
                    <a:pt x="407" y="192"/>
                    <a:pt x="363" y="192"/>
                  </a:cubicBezTo>
                  <a:cubicBezTo>
                    <a:pt x="319" y="192"/>
                    <a:pt x="284" y="157"/>
                    <a:pt x="284" y="115"/>
                  </a:cubicBezTo>
                  <a:cubicBezTo>
                    <a:pt x="284" y="93"/>
                    <a:pt x="303" y="49"/>
                    <a:pt x="303" y="49"/>
                  </a:cubicBezTo>
                  <a:cubicBezTo>
                    <a:pt x="316" y="22"/>
                    <a:pt x="301" y="0"/>
                    <a:pt x="271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44"/>
                    <a:pt x="3" y="50"/>
                    <a:pt x="3" y="54"/>
                  </a:cubicBezTo>
                  <a:cubicBezTo>
                    <a:pt x="2" y="262"/>
                    <a:pt x="2" y="262"/>
                    <a:pt x="2" y="262"/>
                  </a:cubicBezTo>
                  <a:cubicBezTo>
                    <a:pt x="2" y="291"/>
                    <a:pt x="24" y="305"/>
                    <a:pt x="52" y="294"/>
                  </a:cubicBezTo>
                  <a:cubicBezTo>
                    <a:pt x="52" y="294"/>
                    <a:pt x="97" y="274"/>
                    <a:pt x="120" y="274"/>
                  </a:cubicBezTo>
                  <a:cubicBezTo>
                    <a:pt x="164" y="274"/>
                    <a:pt x="199" y="309"/>
                    <a:pt x="199" y="351"/>
                  </a:cubicBezTo>
                  <a:cubicBezTo>
                    <a:pt x="199" y="394"/>
                    <a:pt x="164" y="428"/>
                    <a:pt x="120" y="428"/>
                  </a:cubicBezTo>
                  <a:cubicBezTo>
                    <a:pt x="97" y="428"/>
                    <a:pt x="52" y="409"/>
                    <a:pt x="52" y="409"/>
                  </a:cubicBezTo>
                  <a:cubicBezTo>
                    <a:pt x="24" y="397"/>
                    <a:pt x="2" y="411"/>
                    <a:pt x="2" y="441"/>
                  </a:cubicBezTo>
                  <a:cubicBezTo>
                    <a:pt x="2" y="649"/>
                    <a:pt x="2" y="649"/>
                    <a:pt x="2" y="649"/>
                  </a:cubicBezTo>
                  <a:cubicBezTo>
                    <a:pt x="2" y="653"/>
                    <a:pt x="1" y="656"/>
                    <a:pt x="0" y="660"/>
                  </a:cubicBezTo>
                  <a:cubicBezTo>
                    <a:pt x="0" y="702"/>
                    <a:pt x="0" y="702"/>
                    <a:pt x="0" y="702"/>
                  </a:cubicBezTo>
                  <a:cubicBezTo>
                    <a:pt x="55" y="702"/>
                    <a:pt x="55" y="702"/>
                    <a:pt x="55" y="702"/>
                  </a:cubicBezTo>
                  <a:cubicBezTo>
                    <a:pt x="55" y="702"/>
                    <a:pt x="55" y="702"/>
                    <a:pt x="55" y="702"/>
                  </a:cubicBezTo>
                  <a:cubicBezTo>
                    <a:pt x="271" y="702"/>
                    <a:pt x="271" y="702"/>
                    <a:pt x="271" y="702"/>
                  </a:cubicBezTo>
                  <a:cubicBezTo>
                    <a:pt x="301" y="702"/>
                    <a:pt x="315" y="724"/>
                    <a:pt x="303" y="751"/>
                  </a:cubicBezTo>
                  <a:cubicBezTo>
                    <a:pt x="303" y="751"/>
                    <a:pt x="303" y="751"/>
                    <a:pt x="303" y="751"/>
                  </a:cubicBezTo>
                  <a:cubicBezTo>
                    <a:pt x="302" y="754"/>
                    <a:pt x="284" y="796"/>
                    <a:pt x="284" y="817"/>
                  </a:cubicBezTo>
                  <a:cubicBezTo>
                    <a:pt x="284" y="831"/>
                    <a:pt x="288" y="845"/>
                    <a:pt x="295" y="857"/>
                  </a:cubicBezTo>
                  <a:cubicBezTo>
                    <a:pt x="296" y="858"/>
                    <a:pt x="296" y="859"/>
                    <a:pt x="297" y="860"/>
                  </a:cubicBezTo>
                  <a:cubicBezTo>
                    <a:pt x="311" y="880"/>
                    <a:pt x="335" y="894"/>
                    <a:pt x="363" y="894"/>
                  </a:cubicBezTo>
                  <a:cubicBezTo>
                    <a:pt x="390" y="894"/>
                    <a:pt x="414" y="880"/>
                    <a:pt x="429" y="860"/>
                  </a:cubicBezTo>
                  <a:cubicBezTo>
                    <a:pt x="429" y="859"/>
                    <a:pt x="430" y="858"/>
                    <a:pt x="431" y="857"/>
                  </a:cubicBezTo>
                  <a:cubicBezTo>
                    <a:pt x="438" y="845"/>
                    <a:pt x="442" y="831"/>
                    <a:pt x="442" y="817"/>
                  </a:cubicBezTo>
                  <a:cubicBezTo>
                    <a:pt x="442" y="796"/>
                    <a:pt x="424" y="754"/>
                    <a:pt x="422" y="751"/>
                  </a:cubicBezTo>
                  <a:cubicBezTo>
                    <a:pt x="422" y="751"/>
                    <a:pt x="422" y="751"/>
                    <a:pt x="422" y="751"/>
                  </a:cubicBezTo>
                  <a:cubicBezTo>
                    <a:pt x="410" y="724"/>
                    <a:pt x="425" y="702"/>
                    <a:pt x="455" y="702"/>
                  </a:cubicBezTo>
                  <a:cubicBezTo>
                    <a:pt x="630" y="702"/>
                    <a:pt x="630" y="702"/>
                    <a:pt x="630" y="702"/>
                  </a:cubicBezTo>
                  <a:cubicBezTo>
                    <a:pt x="630" y="0"/>
                    <a:pt x="630" y="0"/>
                    <a:pt x="630" y="0"/>
                  </a:cubicBezTo>
                  <a:lnTo>
                    <a:pt x="455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7583912" y="3902171"/>
            <a:ext cx="260543" cy="257862"/>
            <a:chOff x="7583912" y="3902171"/>
            <a:chExt cx="260543" cy="257862"/>
          </a:xfrm>
        </p:grpSpPr>
        <p:sp>
          <p:nvSpPr>
            <p:cNvPr id="21" name="Freeform 21"/>
            <p:cNvSpPr/>
            <p:nvPr/>
          </p:nvSpPr>
          <p:spPr>
            <a:xfrm>
              <a:off x="7583912" y="4046647"/>
              <a:ext cx="260543" cy="113386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7583912" y="3902171"/>
              <a:ext cx="260543" cy="149840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5162580" y="4614062"/>
            <a:ext cx="1827947" cy="1227491"/>
            <a:chOff x="5162580" y="4614062"/>
            <a:chExt cx="1827947" cy="1227491"/>
          </a:xfrm>
        </p:grpSpPr>
        <p:sp>
          <p:nvSpPr>
            <p:cNvPr id="24" name="Freeform 24"/>
            <p:cNvSpPr/>
            <p:nvPr/>
          </p:nvSpPr>
          <p:spPr>
            <a:xfrm>
              <a:off x="5162580" y="4614062"/>
              <a:ext cx="1827947" cy="1227491"/>
            </a:xfrm>
            <a:custGeom>
              <a:rect l="l" t="t" r="r" b="b"/>
              <a:pathLst>
                <a:path w="921" h="619">
                  <a:moveTo>
                    <a:pt x="866" y="0"/>
                  </a:moveTo>
                  <a:cubicBezTo>
                    <a:pt x="651" y="0"/>
                    <a:pt x="651" y="0"/>
                    <a:pt x="651" y="0"/>
                  </a:cubicBezTo>
                  <a:cubicBezTo>
                    <a:pt x="621" y="0"/>
                    <a:pt x="606" y="22"/>
                    <a:pt x="618" y="48"/>
                  </a:cubicBezTo>
                  <a:cubicBezTo>
                    <a:pt x="618" y="48"/>
                    <a:pt x="638" y="92"/>
                    <a:pt x="638" y="114"/>
                  </a:cubicBezTo>
                  <a:cubicBezTo>
                    <a:pt x="638" y="156"/>
                    <a:pt x="603" y="191"/>
                    <a:pt x="559" y="191"/>
                  </a:cubicBezTo>
                  <a:cubicBezTo>
                    <a:pt x="515" y="191"/>
                    <a:pt x="480" y="156"/>
                    <a:pt x="480" y="114"/>
                  </a:cubicBezTo>
                  <a:cubicBezTo>
                    <a:pt x="480" y="92"/>
                    <a:pt x="500" y="48"/>
                    <a:pt x="500" y="48"/>
                  </a:cubicBezTo>
                  <a:cubicBezTo>
                    <a:pt x="512" y="22"/>
                    <a:pt x="497" y="0"/>
                    <a:pt x="467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97" y="53"/>
                    <a:pt x="197" y="53"/>
                    <a:pt x="197" y="53"/>
                  </a:cubicBezTo>
                  <a:cubicBezTo>
                    <a:pt x="197" y="261"/>
                    <a:pt x="197" y="261"/>
                    <a:pt x="197" y="261"/>
                  </a:cubicBezTo>
                  <a:cubicBezTo>
                    <a:pt x="197" y="290"/>
                    <a:pt x="174" y="304"/>
                    <a:pt x="147" y="293"/>
                  </a:cubicBezTo>
                  <a:cubicBezTo>
                    <a:pt x="147" y="293"/>
                    <a:pt x="101" y="273"/>
                    <a:pt x="79" y="273"/>
                  </a:cubicBezTo>
                  <a:cubicBezTo>
                    <a:pt x="35" y="273"/>
                    <a:pt x="0" y="308"/>
                    <a:pt x="0" y="350"/>
                  </a:cubicBezTo>
                  <a:cubicBezTo>
                    <a:pt x="0" y="392"/>
                    <a:pt x="35" y="427"/>
                    <a:pt x="79" y="427"/>
                  </a:cubicBezTo>
                  <a:cubicBezTo>
                    <a:pt x="101" y="427"/>
                    <a:pt x="147" y="407"/>
                    <a:pt x="147" y="407"/>
                  </a:cubicBezTo>
                  <a:cubicBezTo>
                    <a:pt x="174" y="396"/>
                    <a:pt x="197" y="410"/>
                    <a:pt x="197" y="439"/>
                  </a:cubicBezTo>
                  <a:cubicBezTo>
                    <a:pt x="197" y="619"/>
                    <a:pt x="197" y="619"/>
                    <a:pt x="197" y="619"/>
                  </a:cubicBezTo>
                  <a:cubicBezTo>
                    <a:pt x="920" y="619"/>
                    <a:pt x="920" y="619"/>
                    <a:pt x="920" y="619"/>
                  </a:cubicBezTo>
                  <a:cubicBezTo>
                    <a:pt x="920" y="439"/>
                    <a:pt x="920" y="439"/>
                    <a:pt x="920" y="439"/>
                  </a:cubicBezTo>
                  <a:cubicBezTo>
                    <a:pt x="920" y="410"/>
                    <a:pt x="897" y="396"/>
                    <a:pt x="870" y="407"/>
                  </a:cubicBezTo>
                  <a:cubicBezTo>
                    <a:pt x="870" y="407"/>
                    <a:pt x="824" y="427"/>
                    <a:pt x="802" y="427"/>
                  </a:cubicBezTo>
                  <a:cubicBezTo>
                    <a:pt x="758" y="427"/>
                    <a:pt x="722" y="392"/>
                    <a:pt x="722" y="350"/>
                  </a:cubicBezTo>
                  <a:cubicBezTo>
                    <a:pt x="722" y="308"/>
                    <a:pt x="758" y="273"/>
                    <a:pt x="802" y="273"/>
                  </a:cubicBezTo>
                  <a:cubicBezTo>
                    <a:pt x="824" y="273"/>
                    <a:pt x="870" y="293"/>
                    <a:pt x="870" y="293"/>
                  </a:cubicBezTo>
                  <a:cubicBezTo>
                    <a:pt x="897" y="304"/>
                    <a:pt x="920" y="290"/>
                    <a:pt x="920" y="261"/>
                  </a:cubicBezTo>
                  <a:cubicBezTo>
                    <a:pt x="920" y="53"/>
                    <a:pt x="920" y="53"/>
                    <a:pt x="920" y="53"/>
                  </a:cubicBezTo>
                  <a:cubicBezTo>
                    <a:pt x="920" y="49"/>
                    <a:pt x="920" y="45"/>
                    <a:pt x="921" y="42"/>
                  </a:cubicBezTo>
                  <a:cubicBezTo>
                    <a:pt x="921" y="0"/>
                    <a:pt x="921" y="0"/>
                    <a:pt x="921" y="0"/>
                  </a:cubicBezTo>
                  <a:lnTo>
                    <a:pt x="86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5916290" y="5247193"/>
            <a:ext cx="268224" cy="256642"/>
            <a:chOff x="5916290" y="5247193"/>
            <a:chExt cx="268224" cy="256642"/>
          </a:xfrm>
        </p:grpSpPr>
        <p:sp>
          <p:nvSpPr>
            <p:cNvPr id="26" name="Freeform 26"/>
            <p:cNvSpPr/>
            <p:nvPr/>
          </p:nvSpPr>
          <p:spPr>
            <a:xfrm>
              <a:off x="6014557" y="5431658"/>
              <a:ext cx="72177" cy="72177"/>
            </a:xfrm>
            <a:custGeom>
              <a:rect l="l" t="t" r="r" b="b"/>
              <a:pathLst>
                <a:path w="412" h="412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5916290" y="5247193"/>
              <a:ext cx="268224" cy="195194"/>
            </a:xfrm>
            <a:custGeom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" name="Group 28"/>
          <p:cNvGrpSpPr/>
          <p:nvPr/>
        </p:nvGrpSpPr>
        <p:grpSpPr>
          <a:xfrm>
            <a:off x="5544068" y="1905731"/>
            <a:ext cx="1831238" cy="1299667"/>
            <a:chOff x="5544068" y="1905731"/>
            <a:chExt cx="1831238" cy="1299667"/>
          </a:xfrm>
        </p:grpSpPr>
        <p:sp>
          <p:nvSpPr>
            <p:cNvPr id="29" name="Freeform 29"/>
            <p:cNvSpPr/>
            <p:nvPr/>
          </p:nvSpPr>
          <p:spPr>
            <a:xfrm>
              <a:off x="5544068" y="1905731"/>
              <a:ext cx="1831238" cy="1299667"/>
            </a:xfrm>
            <a:custGeom>
              <a:rect l="l" t="t" r="r" b="b"/>
              <a:pathLst>
                <a:path w="923" h="655">
                  <a:moveTo>
                    <a:pt x="1" y="0"/>
                  </a:moveTo>
                  <a:cubicBezTo>
                    <a:pt x="1" y="2"/>
                    <a:pt x="1" y="4"/>
                    <a:pt x="1" y="6"/>
                  </a:cubicBezTo>
                  <a:cubicBezTo>
                    <a:pt x="1" y="215"/>
                    <a:pt x="1" y="215"/>
                    <a:pt x="1" y="215"/>
                  </a:cubicBezTo>
                  <a:cubicBezTo>
                    <a:pt x="1" y="244"/>
                    <a:pt x="24" y="258"/>
                    <a:pt x="52" y="247"/>
                  </a:cubicBezTo>
                  <a:cubicBezTo>
                    <a:pt x="52" y="247"/>
                    <a:pt x="97" y="227"/>
                    <a:pt x="120" y="227"/>
                  </a:cubicBezTo>
                  <a:cubicBezTo>
                    <a:pt x="163" y="227"/>
                    <a:pt x="199" y="262"/>
                    <a:pt x="199" y="304"/>
                  </a:cubicBezTo>
                  <a:cubicBezTo>
                    <a:pt x="199" y="347"/>
                    <a:pt x="163" y="381"/>
                    <a:pt x="120" y="381"/>
                  </a:cubicBezTo>
                  <a:cubicBezTo>
                    <a:pt x="97" y="381"/>
                    <a:pt x="52" y="362"/>
                    <a:pt x="52" y="362"/>
                  </a:cubicBezTo>
                  <a:cubicBezTo>
                    <a:pt x="24" y="350"/>
                    <a:pt x="1" y="364"/>
                    <a:pt x="1" y="394"/>
                  </a:cubicBezTo>
                  <a:cubicBezTo>
                    <a:pt x="1" y="602"/>
                    <a:pt x="1" y="602"/>
                    <a:pt x="1" y="602"/>
                  </a:cubicBezTo>
                  <a:cubicBezTo>
                    <a:pt x="1" y="606"/>
                    <a:pt x="1" y="610"/>
                    <a:pt x="0" y="613"/>
                  </a:cubicBezTo>
                  <a:cubicBezTo>
                    <a:pt x="0" y="655"/>
                    <a:pt x="0" y="655"/>
                    <a:pt x="0" y="655"/>
                  </a:cubicBezTo>
                  <a:cubicBezTo>
                    <a:pt x="55" y="655"/>
                    <a:pt x="55" y="655"/>
                    <a:pt x="55" y="655"/>
                  </a:cubicBezTo>
                  <a:cubicBezTo>
                    <a:pt x="270" y="655"/>
                    <a:pt x="270" y="655"/>
                    <a:pt x="270" y="655"/>
                  </a:cubicBezTo>
                  <a:cubicBezTo>
                    <a:pt x="300" y="655"/>
                    <a:pt x="315" y="633"/>
                    <a:pt x="303" y="607"/>
                  </a:cubicBezTo>
                  <a:cubicBezTo>
                    <a:pt x="303" y="607"/>
                    <a:pt x="283" y="563"/>
                    <a:pt x="283" y="541"/>
                  </a:cubicBezTo>
                  <a:cubicBezTo>
                    <a:pt x="283" y="498"/>
                    <a:pt x="319" y="464"/>
                    <a:pt x="363" y="464"/>
                  </a:cubicBezTo>
                  <a:cubicBezTo>
                    <a:pt x="406" y="464"/>
                    <a:pt x="442" y="498"/>
                    <a:pt x="442" y="541"/>
                  </a:cubicBezTo>
                  <a:cubicBezTo>
                    <a:pt x="442" y="563"/>
                    <a:pt x="422" y="607"/>
                    <a:pt x="422" y="607"/>
                  </a:cubicBezTo>
                  <a:cubicBezTo>
                    <a:pt x="410" y="633"/>
                    <a:pt x="425" y="655"/>
                    <a:pt x="455" y="655"/>
                  </a:cubicBezTo>
                  <a:cubicBezTo>
                    <a:pt x="670" y="655"/>
                    <a:pt x="670" y="655"/>
                    <a:pt x="670" y="655"/>
                  </a:cubicBezTo>
                  <a:cubicBezTo>
                    <a:pt x="725" y="655"/>
                    <a:pt x="725" y="655"/>
                    <a:pt x="725" y="655"/>
                  </a:cubicBezTo>
                  <a:cubicBezTo>
                    <a:pt x="725" y="602"/>
                    <a:pt x="725" y="602"/>
                    <a:pt x="725" y="602"/>
                  </a:cubicBezTo>
                  <a:cubicBezTo>
                    <a:pt x="725" y="394"/>
                    <a:pt x="725" y="394"/>
                    <a:pt x="725" y="394"/>
                  </a:cubicBezTo>
                  <a:cubicBezTo>
                    <a:pt x="725" y="364"/>
                    <a:pt x="748" y="350"/>
                    <a:pt x="775" y="362"/>
                  </a:cubicBezTo>
                  <a:cubicBezTo>
                    <a:pt x="775" y="362"/>
                    <a:pt x="821" y="381"/>
                    <a:pt x="844" y="381"/>
                  </a:cubicBezTo>
                  <a:cubicBezTo>
                    <a:pt x="887" y="381"/>
                    <a:pt x="923" y="347"/>
                    <a:pt x="923" y="304"/>
                  </a:cubicBezTo>
                  <a:cubicBezTo>
                    <a:pt x="923" y="262"/>
                    <a:pt x="887" y="227"/>
                    <a:pt x="844" y="227"/>
                  </a:cubicBezTo>
                  <a:cubicBezTo>
                    <a:pt x="821" y="227"/>
                    <a:pt x="775" y="247"/>
                    <a:pt x="775" y="247"/>
                  </a:cubicBezTo>
                  <a:cubicBezTo>
                    <a:pt x="748" y="258"/>
                    <a:pt x="725" y="244"/>
                    <a:pt x="725" y="215"/>
                  </a:cubicBezTo>
                  <a:cubicBezTo>
                    <a:pt x="725" y="6"/>
                    <a:pt x="725" y="6"/>
                    <a:pt x="725" y="6"/>
                  </a:cubicBezTo>
                  <a:cubicBezTo>
                    <a:pt x="725" y="0"/>
                    <a:pt x="725" y="0"/>
                    <a:pt x="725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6239256" y="2201509"/>
            <a:ext cx="427086" cy="359908"/>
            <a:chOff x="6239256" y="2201509"/>
            <a:chExt cx="427086" cy="359908"/>
          </a:xfrm>
        </p:grpSpPr>
        <p:sp>
          <p:nvSpPr>
            <p:cNvPr id="31" name="Freeform 31"/>
            <p:cNvSpPr/>
            <p:nvPr/>
          </p:nvSpPr>
          <p:spPr>
            <a:xfrm>
              <a:off x="6239256" y="2260153"/>
              <a:ext cx="282854" cy="190073"/>
            </a:xfrm>
            <a:custGeom>
              <a:rect l="l" t="t" r="r" b="b"/>
              <a:pathLst>
                <a:path w="594" h="399">
                  <a:moveTo>
                    <a:pt x="594" y="0"/>
                  </a:moveTo>
                  <a:lnTo>
                    <a:pt x="0" y="82"/>
                  </a:lnTo>
                  <a:lnTo>
                    <a:pt x="59" y="399"/>
                  </a:lnTo>
                  <a:lnTo>
                    <a:pt x="454" y="399"/>
                  </a:lnTo>
                  <a:lnTo>
                    <a:pt x="594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6272053" y="2201509"/>
              <a:ext cx="394289" cy="291389"/>
            </a:xfrm>
            <a:custGeom>
              <a:rect l="l" t="t" r="r" b="b"/>
              <a:pathLst>
                <a:path w="350" h="259">
                  <a:moveTo>
                    <a:pt x="339" y="0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0" y="0"/>
                    <a:pt x="269" y="1"/>
                    <a:pt x="269" y="1"/>
                  </a:cubicBezTo>
                  <a:cubicBezTo>
                    <a:pt x="268" y="1"/>
                    <a:pt x="267" y="1"/>
                    <a:pt x="267" y="1"/>
                  </a:cubicBezTo>
                  <a:cubicBezTo>
                    <a:pt x="266" y="1"/>
                    <a:pt x="266" y="2"/>
                    <a:pt x="265" y="2"/>
                  </a:cubicBezTo>
                  <a:cubicBezTo>
                    <a:pt x="265" y="3"/>
                    <a:pt x="264" y="3"/>
                    <a:pt x="264" y="3"/>
                  </a:cubicBezTo>
                  <a:cubicBezTo>
                    <a:pt x="263" y="4"/>
                    <a:pt x="263" y="4"/>
                    <a:pt x="263" y="5"/>
                  </a:cubicBezTo>
                  <a:cubicBezTo>
                    <a:pt x="262" y="6"/>
                    <a:pt x="262" y="6"/>
                    <a:pt x="261" y="7"/>
                  </a:cubicBezTo>
                  <a:cubicBezTo>
                    <a:pt x="261" y="7"/>
                    <a:pt x="261" y="7"/>
                    <a:pt x="261" y="7"/>
                  </a:cubicBezTo>
                  <a:cubicBezTo>
                    <a:pt x="176" y="238"/>
                    <a:pt x="176" y="238"/>
                    <a:pt x="176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4" y="238"/>
                    <a:pt x="0" y="243"/>
                    <a:pt x="0" y="248"/>
                  </a:cubicBezTo>
                  <a:cubicBezTo>
                    <a:pt x="0" y="254"/>
                    <a:pt x="4" y="259"/>
                    <a:pt x="10" y="259"/>
                  </a:cubicBezTo>
                  <a:cubicBezTo>
                    <a:pt x="184" y="259"/>
                    <a:pt x="184" y="259"/>
                    <a:pt x="184" y="259"/>
                  </a:cubicBezTo>
                  <a:cubicBezTo>
                    <a:pt x="185" y="259"/>
                    <a:pt x="186" y="259"/>
                    <a:pt x="187" y="258"/>
                  </a:cubicBezTo>
                  <a:cubicBezTo>
                    <a:pt x="188" y="258"/>
                    <a:pt x="188" y="258"/>
                    <a:pt x="188" y="258"/>
                  </a:cubicBezTo>
                  <a:cubicBezTo>
                    <a:pt x="189" y="257"/>
                    <a:pt x="190" y="257"/>
                    <a:pt x="191" y="256"/>
                  </a:cubicBezTo>
                  <a:cubicBezTo>
                    <a:pt x="191" y="256"/>
                    <a:pt x="191" y="256"/>
                    <a:pt x="191" y="255"/>
                  </a:cubicBezTo>
                  <a:cubicBezTo>
                    <a:pt x="192" y="255"/>
                    <a:pt x="193" y="254"/>
                    <a:pt x="193" y="253"/>
                  </a:cubicBezTo>
                  <a:cubicBezTo>
                    <a:pt x="193" y="253"/>
                    <a:pt x="193" y="253"/>
                    <a:pt x="194" y="252"/>
                  </a:cubicBezTo>
                  <a:cubicBezTo>
                    <a:pt x="194" y="252"/>
                    <a:pt x="194" y="252"/>
                    <a:pt x="194" y="252"/>
                  </a:cubicBezTo>
                  <a:cubicBezTo>
                    <a:pt x="279" y="21"/>
                    <a:pt x="279" y="21"/>
                    <a:pt x="279" y="21"/>
                  </a:cubicBezTo>
                  <a:cubicBezTo>
                    <a:pt x="339" y="21"/>
                    <a:pt x="339" y="21"/>
                    <a:pt x="339" y="21"/>
                  </a:cubicBezTo>
                  <a:cubicBezTo>
                    <a:pt x="345" y="21"/>
                    <a:pt x="350" y="17"/>
                    <a:pt x="350" y="11"/>
                  </a:cubicBezTo>
                  <a:cubicBezTo>
                    <a:pt x="350" y="5"/>
                    <a:pt x="345" y="0"/>
                    <a:pt x="339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285342" y="2507650"/>
              <a:ext cx="54254" cy="53767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427379" y="2507650"/>
              <a:ext cx="54254" cy="53767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6" name="AutoShape 3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TextBox 5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单片机的定义和分类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存储器分为程序存储器和数据存储器，用于存储程序和数据。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单片机的硬件结构包括中央处理器、存储器、输入输出接口等部分。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总结词：单片机的硬件结构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中央处理器是单片机的核心部件，负责执行指令和处理数据。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输入输出接口用于单片机与外部设备之间的通信和控制。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单片机的硬件结构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82285" y="2541447"/>
            <a:ext cx="2017385" cy="2017385"/>
          </a:xfrm>
          <a:prstGeom prst="ellipse">
            <a:avLst/>
          </a:prstGeom>
          <a:solidFill>
            <a:srgbClr val="EB554D">
              <a:alpha val="0"/>
            </a:srgb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855830" y="2636398"/>
            <a:ext cx="1867814" cy="1867814"/>
          </a:xfrm>
          <a:custGeom>
            <a:rect l="l" t="t" r="r" b="b"/>
            <a:pathLst>
              <a:path w="1089" h="1089">
                <a:moveTo>
                  <a:pt x="895" y="194"/>
                </a:moveTo>
                <a:cubicBezTo>
                  <a:pt x="1089" y="388"/>
                  <a:pt x="1089" y="702"/>
                  <a:pt x="895" y="895"/>
                </a:cubicBezTo>
                <a:cubicBezTo>
                  <a:pt x="701" y="1089"/>
                  <a:pt x="387" y="1089"/>
                  <a:pt x="193" y="895"/>
                </a:cubicBezTo>
                <a:cubicBezTo>
                  <a:pt x="0" y="702"/>
                  <a:pt x="0" y="388"/>
                  <a:pt x="193" y="194"/>
                </a:cubicBezTo>
                <a:cubicBezTo>
                  <a:pt x="387" y="0"/>
                  <a:pt x="701" y="0"/>
                  <a:pt x="895" y="1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900000">
            <a:off x="4978603" y="2758196"/>
            <a:ext cx="1616172" cy="1616172"/>
          </a:xfrm>
          <a:custGeom>
            <a:rect l="l" t="t" r="r" b="b"/>
            <a:pathLst>
              <a:path w="984" h="983">
                <a:moveTo>
                  <a:pt x="809" y="175"/>
                </a:moveTo>
                <a:cubicBezTo>
                  <a:pt x="984" y="350"/>
                  <a:pt x="984" y="634"/>
                  <a:pt x="809" y="809"/>
                </a:cubicBezTo>
                <a:cubicBezTo>
                  <a:pt x="634" y="983"/>
                  <a:pt x="350" y="983"/>
                  <a:pt x="175" y="809"/>
                </a:cubicBezTo>
                <a:cubicBezTo>
                  <a:pt x="0" y="634"/>
                  <a:pt x="0" y="350"/>
                  <a:pt x="175" y="175"/>
                </a:cubicBezTo>
                <a:cubicBezTo>
                  <a:pt x="350" y="0"/>
                  <a:pt x="634" y="0"/>
                  <a:pt x="809" y="17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959940" y="1506609"/>
            <a:ext cx="1188609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963173" y="1506609"/>
            <a:ext cx="1075410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3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6342644" y="4159789"/>
            <a:ext cx="467929" cy="467929"/>
          </a:xfrm>
          <a:custGeom>
            <a:rect l="l" t="t" r="r" b="b"/>
            <a:pathLst>
              <a:path w="339" h="339">
                <a:moveTo>
                  <a:pt x="339" y="270"/>
                </a:moveTo>
                <a:lnTo>
                  <a:pt x="270" y="339"/>
                </a:lnTo>
                <a:lnTo>
                  <a:pt x="0" y="71"/>
                </a:lnTo>
                <a:lnTo>
                  <a:pt x="70" y="0"/>
                </a:lnTo>
                <a:lnTo>
                  <a:pt x="339" y="27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181100" y="3999708"/>
            <a:ext cx="338206" cy="338206"/>
          </a:xfrm>
          <a:custGeom>
            <a:rect l="l" t="t" r="r" b="b"/>
            <a:pathLst>
              <a:path w="197" h="197">
                <a:moveTo>
                  <a:pt x="188" y="77"/>
                </a:moveTo>
                <a:cubicBezTo>
                  <a:pt x="197" y="87"/>
                  <a:pt x="197" y="102"/>
                  <a:pt x="188" y="111"/>
                </a:cubicBezTo>
                <a:cubicBezTo>
                  <a:pt x="112" y="187"/>
                  <a:pt x="112" y="187"/>
                  <a:pt x="112" y="187"/>
                </a:cubicBezTo>
                <a:cubicBezTo>
                  <a:pt x="102" y="197"/>
                  <a:pt x="87" y="197"/>
                  <a:pt x="78" y="187"/>
                </a:cubicBezTo>
                <a:cubicBezTo>
                  <a:pt x="10" y="120"/>
                  <a:pt x="10" y="120"/>
                  <a:pt x="10" y="120"/>
                </a:cubicBezTo>
                <a:cubicBezTo>
                  <a:pt x="0" y="110"/>
                  <a:pt x="0" y="95"/>
                  <a:pt x="10" y="86"/>
                </a:cubicBezTo>
                <a:cubicBezTo>
                  <a:pt x="86" y="9"/>
                  <a:pt x="86" y="9"/>
                  <a:pt x="86" y="9"/>
                </a:cubicBezTo>
                <a:cubicBezTo>
                  <a:pt x="95" y="0"/>
                  <a:pt x="111" y="0"/>
                  <a:pt x="120" y="9"/>
                </a:cubicBezTo>
                <a:lnTo>
                  <a:pt x="188" y="77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22816" y="4438742"/>
            <a:ext cx="847710" cy="848929"/>
          </a:xfrm>
          <a:custGeom>
            <a:rect l="l" t="t" r="r" b="b"/>
            <a:pathLst>
              <a:path w="492" h="495">
                <a:moveTo>
                  <a:pt x="86" y="10"/>
                </a:moveTo>
                <a:cubicBezTo>
                  <a:pt x="41" y="55"/>
                  <a:pt x="41" y="55"/>
                  <a:pt x="41" y="55"/>
                </a:cubicBezTo>
                <a:cubicBezTo>
                  <a:pt x="31" y="64"/>
                  <a:pt x="31" y="64"/>
                  <a:pt x="31" y="64"/>
                </a:cubicBezTo>
                <a:cubicBezTo>
                  <a:pt x="26" y="70"/>
                  <a:pt x="26" y="70"/>
                  <a:pt x="26" y="70"/>
                </a:cubicBezTo>
                <a:cubicBezTo>
                  <a:pt x="9" y="86"/>
                  <a:pt x="9" y="86"/>
                  <a:pt x="9" y="86"/>
                </a:cubicBezTo>
                <a:cubicBezTo>
                  <a:pt x="0" y="95"/>
                  <a:pt x="0" y="111"/>
                  <a:pt x="9" y="120"/>
                </a:cubicBezTo>
                <a:cubicBezTo>
                  <a:pt x="374" y="485"/>
                  <a:pt x="374" y="485"/>
                  <a:pt x="374" y="485"/>
                </a:cubicBezTo>
                <a:cubicBezTo>
                  <a:pt x="384" y="495"/>
                  <a:pt x="399" y="495"/>
                  <a:pt x="408" y="485"/>
                </a:cubicBezTo>
                <a:cubicBezTo>
                  <a:pt x="425" y="469"/>
                  <a:pt x="425" y="469"/>
                  <a:pt x="425" y="469"/>
                </a:cubicBezTo>
                <a:cubicBezTo>
                  <a:pt x="430" y="463"/>
                  <a:pt x="430" y="463"/>
                  <a:pt x="430" y="463"/>
                </a:cubicBezTo>
                <a:cubicBezTo>
                  <a:pt x="440" y="454"/>
                  <a:pt x="440" y="454"/>
                  <a:pt x="440" y="454"/>
                </a:cubicBezTo>
                <a:cubicBezTo>
                  <a:pt x="485" y="409"/>
                  <a:pt x="485" y="409"/>
                  <a:pt x="485" y="409"/>
                </a:cubicBezTo>
                <a:cubicBezTo>
                  <a:pt x="494" y="399"/>
                  <a:pt x="494" y="384"/>
                  <a:pt x="485" y="375"/>
                </a:cubicBezTo>
                <a:cubicBezTo>
                  <a:pt x="119" y="10"/>
                  <a:pt x="119" y="10"/>
                  <a:pt x="119" y="10"/>
                </a:cubicBezTo>
                <a:cubicBezTo>
                  <a:pt x="110" y="0"/>
                  <a:pt x="95" y="0"/>
                  <a:pt x="86" y="1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6622816" y="4558833"/>
            <a:ext cx="728838" cy="728838"/>
          </a:xfrm>
          <a:custGeom>
            <a:rect l="l" t="t" r="r" b="b"/>
            <a:pathLst>
              <a:path w="425" h="425">
                <a:moveTo>
                  <a:pt x="9" y="16"/>
                </a:moveTo>
                <a:cubicBezTo>
                  <a:pt x="0" y="25"/>
                  <a:pt x="0" y="41"/>
                  <a:pt x="9" y="50"/>
                </a:cubicBezTo>
                <a:cubicBezTo>
                  <a:pt x="374" y="415"/>
                  <a:pt x="374" y="415"/>
                  <a:pt x="374" y="415"/>
                </a:cubicBezTo>
                <a:cubicBezTo>
                  <a:pt x="384" y="425"/>
                  <a:pt x="399" y="425"/>
                  <a:pt x="408" y="415"/>
                </a:cubicBezTo>
                <a:cubicBezTo>
                  <a:pt x="425" y="399"/>
                  <a:pt x="425" y="399"/>
                  <a:pt x="425" y="399"/>
                </a:cubicBezTo>
                <a:cubicBezTo>
                  <a:pt x="26" y="0"/>
                  <a:pt x="26" y="0"/>
                  <a:pt x="26" y="0"/>
                </a:cubicBezTo>
                <a:lnTo>
                  <a:pt x="9" y="16"/>
                </a:lnTo>
                <a:close/>
              </a:path>
            </a:pathLst>
          </a:cu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675364" y="4533961"/>
            <a:ext cx="701284" cy="699943"/>
          </a:xfrm>
          <a:custGeom>
            <a:rect l="l" t="t" r="r" b="b"/>
            <a:pathLst>
              <a:path w="508" h="507">
                <a:moveTo>
                  <a:pt x="0" y="11"/>
                </a:moveTo>
                <a:lnTo>
                  <a:pt x="496" y="507"/>
                </a:lnTo>
                <a:lnTo>
                  <a:pt x="508" y="496"/>
                </a:lnTo>
                <a:lnTo>
                  <a:pt x="13" y="0"/>
                </a:lnTo>
                <a:lnTo>
                  <a:pt x="0" y="1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374295" y="3168047"/>
            <a:ext cx="833367" cy="764187"/>
          </a:xfrm>
          <a:custGeom>
            <a:rect l="l" t="t" r="r" b="b"/>
            <a:pathLst>
              <a:path w="125" h="115">
                <a:moveTo>
                  <a:pt x="67" y="49"/>
                </a:moveTo>
                <a:cubicBezTo>
                  <a:pt x="72" y="49"/>
                  <a:pt x="76" y="50"/>
                  <a:pt x="79" y="53"/>
                </a:cubicBezTo>
                <a:cubicBezTo>
                  <a:pt x="82" y="56"/>
                  <a:pt x="84" y="61"/>
                  <a:pt x="84" y="65"/>
                </a:cubicBezTo>
                <a:cubicBezTo>
                  <a:pt x="84" y="67"/>
                  <a:pt x="84" y="68"/>
                  <a:pt x="83" y="69"/>
                </a:cubicBezTo>
                <a:cubicBezTo>
                  <a:pt x="83" y="71"/>
                  <a:pt x="82" y="72"/>
                  <a:pt x="82" y="73"/>
                </a:cubicBezTo>
                <a:cubicBezTo>
                  <a:pt x="81" y="75"/>
                  <a:pt x="81" y="77"/>
                  <a:pt x="83" y="77"/>
                </a:cubicBezTo>
                <a:cubicBezTo>
                  <a:pt x="84" y="78"/>
                  <a:pt x="86" y="78"/>
                  <a:pt x="87" y="76"/>
                </a:cubicBezTo>
                <a:cubicBezTo>
                  <a:pt x="88" y="75"/>
                  <a:pt x="88" y="73"/>
                  <a:pt x="89" y="71"/>
                </a:cubicBezTo>
                <a:cubicBezTo>
                  <a:pt x="89" y="69"/>
                  <a:pt x="90" y="67"/>
                  <a:pt x="90" y="65"/>
                </a:cubicBezTo>
                <a:cubicBezTo>
                  <a:pt x="90" y="59"/>
                  <a:pt x="87" y="53"/>
                  <a:pt x="83" y="49"/>
                </a:cubicBezTo>
                <a:cubicBezTo>
                  <a:pt x="79" y="45"/>
                  <a:pt x="73" y="43"/>
                  <a:pt x="67" y="43"/>
                </a:cubicBezTo>
                <a:cubicBezTo>
                  <a:pt x="66" y="43"/>
                  <a:pt x="64" y="44"/>
                  <a:pt x="64" y="46"/>
                </a:cubicBezTo>
                <a:cubicBezTo>
                  <a:pt x="64" y="47"/>
                  <a:pt x="66" y="49"/>
                  <a:pt x="67" y="49"/>
                </a:cubicBezTo>
                <a:close/>
                <a:moveTo>
                  <a:pt x="122" y="105"/>
                </a:moveTo>
                <a:cubicBezTo>
                  <a:pt x="122" y="105"/>
                  <a:pt x="122" y="105"/>
                  <a:pt x="122" y="105"/>
                </a:cubicBezTo>
                <a:cubicBezTo>
                  <a:pt x="118" y="105"/>
                  <a:pt x="118" y="105"/>
                  <a:pt x="118" y="105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22" y="29"/>
                  <a:pt x="122" y="29"/>
                  <a:pt x="122" y="29"/>
                </a:cubicBezTo>
                <a:cubicBezTo>
                  <a:pt x="124" y="29"/>
                  <a:pt x="126" y="27"/>
                  <a:pt x="126" y="24"/>
                </a:cubicBezTo>
                <a:cubicBezTo>
                  <a:pt x="126" y="22"/>
                  <a:pt x="124" y="19"/>
                  <a:pt x="122" y="19"/>
                </a:cubicBezTo>
                <a:cubicBezTo>
                  <a:pt x="74" y="19"/>
                  <a:pt x="74" y="19"/>
                  <a:pt x="74" y="19"/>
                </a:cubicBezTo>
                <a:cubicBezTo>
                  <a:pt x="75" y="17"/>
                  <a:pt x="76" y="15"/>
                  <a:pt x="76" y="13"/>
                </a:cubicBezTo>
                <a:cubicBezTo>
                  <a:pt x="76" y="9"/>
                  <a:pt x="75" y="6"/>
                  <a:pt x="72" y="4"/>
                </a:cubicBezTo>
                <a:cubicBezTo>
                  <a:pt x="70" y="1"/>
                  <a:pt x="67" y="0"/>
                  <a:pt x="63" y="0"/>
                </a:cubicBezTo>
                <a:cubicBezTo>
                  <a:pt x="60" y="0"/>
                  <a:pt x="57" y="1"/>
                  <a:pt x="54" y="4"/>
                </a:cubicBezTo>
                <a:cubicBezTo>
                  <a:pt x="52" y="6"/>
                  <a:pt x="51" y="9"/>
                  <a:pt x="51" y="13"/>
                </a:cubicBezTo>
                <a:cubicBezTo>
                  <a:pt x="51" y="15"/>
                  <a:pt x="51" y="17"/>
                  <a:pt x="53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2" y="19"/>
                  <a:pt x="0" y="22"/>
                  <a:pt x="0" y="24"/>
                </a:cubicBezTo>
                <a:cubicBezTo>
                  <a:pt x="0" y="27"/>
                  <a:pt x="2" y="29"/>
                  <a:pt x="5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105"/>
                  <a:pt x="9" y="105"/>
                  <a:pt x="9" y="105"/>
                </a:cubicBezTo>
                <a:cubicBezTo>
                  <a:pt x="5" y="105"/>
                  <a:pt x="5" y="105"/>
                  <a:pt x="5" y="105"/>
                </a:cubicBezTo>
                <a:cubicBezTo>
                  <a:pt x="2" y="105"/>
                  <a:pt x="0" y="107"/>
                  <a:pt x="0" y="110"/>
                </a:cubicBezTo>
                <a:cubicBezTo>
                  <a:pt x="0" y="113"/>
                  <a:pt x="2" y="115"/>
                  <a:pt x="5" y="115"/>
                </a:cubicBezTo>
                <a:cubicBezTo>
                  <a:pt x="122" y="115"/>
                  <a:pt x="122" y="115"/>
                  <a:pt x="122" y="115"/>
                </a:cubicBezTo>
                <a:cubicBezTo>
                  <a:pt x="124" y="115"/>
                  <a:pt x="126" y="113"/>
                  <a:pt x="126" y="110"/>
                </a:cubicBezTo>
                <a:cubicBezTo>
                  <a:pt x="126" y="107"/>
                  <a:pt x="124" y="105"/>
                  <a:pt x="122" y="105"/>
                </a:cubicBezTo>
                <a:close/>
                <a:moveTo>
                  <a:pt x="58" y="8"/>
                </a:moveTo>
                <a:cubicBezTo>
                  <a:pt x="58" y="8"/>
                  <a:pt x="58" y="8"/>
                  <a:pt x="58" y="8"/>
                </a:cubicBezTo>
                <a:cubicBezTo>
                  <a:pt x="60" y="6"/>
                  <a:pt x="61" y="6"/>
                  <a:pt x="63" y="6"/>
                </a:cubicBezTo>
                <a:cubicBezTo>
                  <a:pt x="65" y="6"/>
                  <a:pt x="67" y="6"/>
                  <a:pt x="68" y="8"/>
                </a:cubicBezTo>
                <a:cubicBezTo>
                  <a:pt x="69" y="9"/>
                  <a:pt x="70" y="11"/>
                  <a:pt x="70" y="13"/>
                </a:cubicBezTo>
                <a:cubicBezTo>
                  <a:pt x="70" y="14"/>
                  <a:pt x="69" y="16"/>
                  <a:pt x="68" y="17"/>
                </a:cubicBezTo>
                <a:cubicBezTo>
                  <a:pt x="67" y="19"/>
                  <a:pt x="65" y="19"/>
                  <a:pt x="63" y="19"/>
                </a:cubicBezTo>
                <a:cubicBezTo>
                  <a:pt x="63" y="19"/>
                  <a:pt x="63" y="19"/>
                  <a:pt x="63" y="19"/>
                </a:cubicBezTo>
                <a:cubicBezTo>
                  <a:pt x="61" y="19"/>
                  <a:pt x="60" y="19"/>
                  <a:pt x="58" y="17"/>
                </a:cubicBezTo>
                <a:cubicBezTo>
                  <a:pt x="57" y="16"/>
                  <a:pt x="56" y="14"/>
                  <a:pt x="56" y="13"/>
                </a:cubicBezTo>
                <a:cubicBezTo>
                  <a:pt x="56" y="11"/>
                  <a:pt x="57" y="9"/>
                  <a:pt x="58" y="8"/>
                </a:cubicBezTo>
                <a:close/>
                <a:moveTo>
                  <a:pt x="112" y="105"/>
                </a:moveTo>
                <a:cubicBezTo>
                  <a:pt x="112" y="105"/>
                  <a:pt x="112" y="105"/>
                  <a:pt x="112" y="105"/>
                </a:cubicBezTo>
                <a:cubicBezTo>
                  <a:pt x="14" y="105"/>
                  <a:pt x="14" y="105"/>
                  <a:pt x="14" y="105"/>
                </a:cubicBezTo>
                <a:cubicBezTo>
                  <a:pt x="14" y="29"/>
                  <a:pt x="14" y="29"/>
                  <a:pt x="14" y="29"/>
                </a:cubicBezTo>
                <a:cubicBezTo>
                  <a:pt x="112" y="29"/>
                  <a:pt x="112" y="29"/>
                  <a:pt x="112" y="29"/>
                </a:cubicBezTo>
                <a:cubicBezTo>
                  <a:pt x="112" y="105"/>
                  <a:pt x="112" y="105"/>
                  <a:pt x="112" y="105"/>
                </a:cubicBezTo>
                <a:close/>
                <a:moveTo>
                  <a:pt x="59" y="91"/>
                </a:moveTo>
                <a:cubicBezTo>
                  <a:pt x="59" y="91"/>
                  <a:pt x="59" y="91"/>
                  <a:pt x="59" y="91"/>
                </a:cubicBezTo>
                <a:cubicBezTo>
                  <a:pt x="63" y="91"/>
                  <a:pt x="67" y="90"/>
                  <a:pt x="71" y="89"/>
                </a:cubicBezTo>
                <a:cubicBezTo>
                  <a:pt x="71" y="88"/>
                  <a:pt x="71" y="88"/>
                  <a:pt x="71" y="88"/>
                </a:cubicBezTo>
                <a:cubicBezTo>
                  <a:pt x="74" y="87"/>
                  <a:pt x="77" y="84"/>
                  <a:pt x="79" y="80"/>
                </a:cubicBezTo>
                <a:cubicBezTo>
                  <a:pt x="79" y="80"/>
                  <a:pt x="79" y="80"/>
                  <a:pt x="79" y="80"/>
                </a:cubicBezTo>
                <a:cubicBezTo>
                  <a:pt x="80" y="79"/>
                  <a:pt x="79" y="77"/>
                  <a:pt x="78" y="76"/>
                </a:cubicBezTo>
                <a:cubicBezTo>
                  <a:pt x="62" y="67"/>
                  <a:pt x="62" y="67"/>
                  <a:pt x="62" y="67"/>
                </a:cubicBezTo>
                <a:cubicBezTo>
                  <a:pt x="62" y="50"/>
                  <a:pt x="62" y="50"/>
                  <a:pt x="62" y="50"/>
                </a:cubicBezTo>
                <a:cubicBezTo>
                  <a:pt x="62" y="48"/>
                  <a:pt x="61" y="47"/>
                  <a:pt x="59" y="47"/>
                </a:cubicBezTo>
                <a:cubicBezTo>
                  <a:pt x="53" y="47"/>
                  <a:pt x="48" y="49"/>
                  <a:pt x="44" y="53"/>
                </a:cubicBezTo>
                <a:cubicBezTo>
                  <a:pt x="40" y="57"/>
                  <a:pt x="37" y="63"/>
                  <a:pt x="37" y="69"/>
                </a:cubicBezTo>
                <a:cubicBezTo>
                  <a:pt x="37" y="75"/>
                  <a:pt x="40" y="81"/>
                  <a:pt x="44" y="85"/>
                </a:cubicBezTo>
                <a:cubicBezTo>
                  <a:pt x="48" y="89"/>
                  <a:pt x="53" y="91"/>
                  <a:pt x="59" y="91"/>
                </a:cubicBezTo>
                <a:close/>
                <a:moveTo>
                  <a:pt x="48" y="57"/>
                </a:move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3" y="53"/>
                  <a:pt x="57" y="53"/>
                </a:cubicBezTo>
                <a:cubicBezTo>
                  <a:pt x="57" y="69"/>
                  <a:pt x="57" y="69"/>
                  <a:pt x="57" y="69"/>
                </a:cubicBezTo>
                <a:cubicBezTo>
                  <a:pt x="57" y="70"/>
                  <a:pt x="57" y="71"/>
                  <a:pt x="58" y="72"/>
                </a:cubicBezTo>
                <a:cubicBezTo>
                  <a:pt x="72" y="80"/>
                  <a:pt x="72" y="80"/>
                  <a:pt x="72" y="80"/>
                </a:cubicBezTo>
                <a:cubicBezTo>
                  <a:pt x="71" y="81"/>
                  <a:pt x="69" y="82"/>
                  <a:pt x="68" y="83"/>
                </a:cubicBezTo>
                <a:cubicBezTo>
                  <a:pt x="68" y="84"/>
                  <a:pt x="68" y="84"/>
                  <a:pt x="68" y="84"/>
                </a:cubicBezTo>
                <a:cubicBezTo>
                  <a:pt x="65" y="85"/>
                  <a:pt x="62" y="86"/>
                  <a:pt x="59" y="86"/>
                </a:cubicBezTo>
                <a:cubicBezTo>
                  <a:pt x="55" y="86"/>
                  <a:pt x="51" y="84"/>
                  <a:pt x="48" y="81"/>
                </a:cubicBezTo>
                <a:cubicBezTo>
                  <a:pt x="45" y="78"/>
                  <a:pt x="43" y="74"/>
                  <a:pt x="43" y="69"/>
                </a:cubicBezTo>
                <a:cubicBezTo>
                  <a:pt x="43" y="64"/>
                  <a:pt x="45" y="60"/>
                  <a:pt x="48" y="5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976949" y="3940294"/>
            <a:ext cx="1118671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3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040649" y="4617988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单片机的编程语言包括汇编语言和C语言等。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58609" y="2185067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总结词：单片机的编程语言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963173" y="3964678"/>
            <a:ext cx="1075410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04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005242" y="4617988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C语言是一种高级语言，具有可读性强、易维护等优点，广泛应用于单片机开发。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005242" y="2185067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汇编语言是一种低级语言，与硬件紧密相关，可以直接控制硬件操作。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单片机的编程语言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06409" y="2429440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总结词：单片机的开发环境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212506" y="4305597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软件方面需要单片机开发软件，如Keil、IAR等，用于编写、编译和调试程序。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406409" y="4391986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单片机的开发环境包括硬件和软件两个方面。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212506" y="2332079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硬件方面需要单片机开发板、编程器等工具。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406409" y="1893877"/>
            <a:ext cx="274643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9字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212506" y="1893877"/>
            <a:ext cx="274643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9字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406409" y="3906532"/>
            <a:ext cx="274643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9字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212506" y="3906532"/>
            <a:ext cx="274643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9字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6229990" y="2097512"/>
            <a:ext cx="1464747" cy="1464747"/>
          </a:xfrm>
          <a:custGeom>
            <a:rect l="l" t="t" r="r" b="b"/>
            <a:pathLst>
              <a:path w="492" h="492">
                <a:moveTo>
                  <a:pt x="247" y="0"/>
                </a:moveTo>
                <a:cubicBezTo>
                  <a:pt x="494" y="0"/>
                  <a:pt x="494" y="0"/>
                  <a:pt x="494" y="0"/>
                </a:cubicBezTo>
                <a:cubicBezTo>
                  <a:pt x="494" y="247"/>
                  <a:pt x="494" y="247"/>
                  <a:pt x="494" y="247"/>
                </a:cubicBezTo>
                <a:cubicBezTo>
                  <a:pt x="494" y="247"/>
                  <a:pt x="494" y="494"/>
                  <a:pt x="247" y="494"/>
                </a:cubicBezTo>
                <a:cubicBezTo>
                  <a:pt x="0" y="494"/>
                  <a:pt x="0" y="494"/>
                  <a:pt x="0" y="494"/>
                </a:cubicBezTo>
                <a:cubicBezTo>
                  <a:pt x="0" y="247"/>
                  <a:pt x="0" y="247"/>
                  <a:pt x="0" y="247"/>
                </a:cubicBezTo>
                <a:cubicBezTo>
                  <a:pt x="0" y="247"/>
                  <a:pt x="0" y="0"/>
                  <a:pt x="24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674047" y="2097512"/>
            <a:ext cx="1464747" cy="1464747"/>
          </a:xfrm>
          <a:custGeom>
            <a:rect l="l" t="t" r="r" b="b"/>
            <a:pathLst>
              <a:path w="492" h="492">
                <a:moveTo>
                  <a:pt x="0" y="247"/>
                </a:moveTo>
                <a:cubicBezTo>
                  <a:pt x="0" y="0"/>
                  <a:pt x="0" y="0"/>
                  <a:pt x="0" y="0"/>
                </a:cubicBezTo>
                <a:cubicBezTo>
                  <a:pt x="247" y="0"/>
                  <a:pt x="247" y="0"/>
                  <a:pt x="247" y="0"/>
                </a:cubicBezTo>
                <a:cubicBezTo>
                  <a:pt x="247" y="0"/>
                  <a:pt x="494" y="0"/>
                  <a:pt x="494" y="247"/>
                </a:cubicBezTo>
                <a:cubicBezTo>
                  <a:pt x="494" y="494"/>
                  <a:pt x="494" y="494"/>
                  <a:pt x="494" y="494"/>
                </a:cubicBezTo>
                <a:cubicBezTo>
                  <a:pt x="247" y="494"/>
                  <a:pt x="247" y="494"/>
                  <a:pt x="247" y="494"/>
                </a:cubicBezTo>
                <a:cubicBezTo>
                  <a:pt x="247" y="494"/>
                  <a:pt x="0" y="494"/>
                  <a:pt x="0" y="2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229990" y="3653577"/>
            <a:ext cx="1464747" cy="1464747"/>
          </a:xfrm>
          <a:custGeom>
            <a:rect l="l" t="t" r="r" b="b"/>
            <a:pathLst>
              <a:path w="492" h="492">
                <a:moveTo>
                  <a:pt x="247" y="494"/>
                </a:moveTo>
                <a:cubicBezTo>
                  <a:pt x="494" y="494"/>
                  <a:pt x="494" y="494"/>
                  <a:pt x="494" y="494"/>
                </a:cubicBezTo>
                <a:cubicBezTo>
                  <a:pt x="494" y="247"/>
                  <a:pt x="494" y="247"/>
                  <a:pt x="494" y="247"/>
                </a:cubicBezTo>
                <a:cubicBezTo>
                  <a:pt x="494" y="247"/>
                  <a:pt x="494" y="0"/>
                  <a:pt x="24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47"/>
                  <a:pt x="0" y="247"/>
                  <a:pt x="0" y="247"/>
                </a:cubicBezTo>
                <a:cubicBezTo>
                  <a:pt x="0" y="247"/>
                  <a:pt x="0" y="494"/>
                  <a:pt x="247" y="4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674047" y="3653577"/>
            <a:ext cx="1464747" cy="1464747"/>
          </a:xfrm>
          <a:custGeom>
            <a:rect l="l" t="t" r="r" b="b"/>
            <a:pathLst>
              <a:path w="492" h="492">
                <a:moveTo>
                  <a:pt x="0" y="247"/>
                </a:moveTo>
                <a:cubicBezTo>
                  <a:pt x="0" y="494"/>
                  <a:pt x="0" y="494"/>
                  <a:pt x="0" y="494"/>
                </a:cubicBezTo>
                <a:cubicBezTo>
                  <a:pt x="247" y="494"/>
                  <a:pt x="247" y="494"/>
                  <a:pt x="247" y="494"/>
                </a:cubicBezTo>
                <a:cubicBezTo>
                  <a:pt x="247" y="494"/>
                  <a:pt x="494" y="494"/>
                  <a:pt x="494" y="247"/>
                </a:cubicBezTo>
                <a:cubicBezTo>
                  <a:pt x="494" y="0"/>
                  <a:pt x="494" y="0"/>
                  <a:pt x="494" y="0"/>
                </a:cubicBezTo>
                <a:cubicBezTo>
                  <a:pt x="247" y="0"/>
                  <a:pt x="247" y="0"/>
                  <a:pt x="247" y="0"/>
                </a:cubicBezTo>
                <a:cubicBezTo>
                  <a:pt x="247" y="0"/>
                  <a:pt x="0" y="0"/>
                  <a:pt x="0" y="2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280648" y="2148840"/>
            <a:ext cx="1363431" cy="1363431"/>
          </a:xfrm>
          <a:custGeom>
            <a:rect l="l" t="t" r="r" b="b"/>
            <a:pathLst>
              <a:path w="460" h="460">
                <a:moveTo>
                  <a:pt x="230" y="460"/>
                </a:moveTo>
                <a:cubicBezTo>
                  <a:pt x="325" y="460"/>
                  <a:pt x="393" y="421"/>
                  <a:pt x="431" y="346"/>
                </a:cubicBezTo>
                <a:cubicBezTo>
                  <a:pt x="459" y="288"/>
                  <a:pt x="460" y="230"/>
                  <a:pt x="460" y="230"/>
                </a:cubicBezTo>
                <a:cubicBezTo>
                  <a:pt x="460" y="0"/>
                  <a:pt x="460" y="0"/>
                  <a:pt x="460" y="0"/>
                </a:cubicBezTo>
                <a:cubicBezTo>
                  <a:pt x="230" y="0"/>
                  <a:pt x="230" y="0"/>
                  <a:pt x="230" y="0"/>
                </a:cubicBezTo>
                <a:cubicBezTo>
                  <a:pt x="134" y="0"/>
                  <a:pt x="67" y="38"/>
                  <a:pt x="29" y="114"/>
                </a:cubicBezTo>
                <a:cubicBezTo>
                  <a:pt x="0" y="171"/>
                  <a:pt x="0" y="229"/>
                  <a:pt x="0" y="230"/>
                </a:cubicBezTo>
                <a:cubicBezTo>
                  <a:pt x="0" y="460"/>
                  <a:pt x="0" y="460"/>
                  <a:pt x="0" y="460"/>
                </a:cubicBezTo>
                <a:lnTo>
                  <a:pt x="230" y="46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705" y="2148840"/>
            <a:ext cx="1363431" cy="1363431"/>
          </a:xfrm>
          <a:custGeom>
            <a:rect l="l" t="t" r="r" b="b"/>
            <a:pathLst>
              <a:path w="460" h="460">
                <a:moveTo>
                  <a:pt x="460" y="460"/>
                </a:moveTo>
                <a:cubicBezTo>
                  <a:pt x="460" y="230"/>
                  <a:pt x="460" y="230"/>
                  <a:pt x="460" y="230"/>
                </a:cubicBezTo>
                <a:cubicBezTo>
                  <a:pt x="460" y="134"/>
                  <a:pt x="421" y="67"/>
                  <a:pt x="346" y="29"/>
                </a:cubicBezTo>
                <a:cubicBezTo>
                  <a:pt x="288" y="0"/>
                  <a:pt x="230" y="0"/>
                  <a:pt x="23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325"/>
                  <a:pt x="38" y="393"/>
                  <a:pt x="114" y="431"/>
                </a:cubicBezTo>
                <a:cubicBezTo>
                  <a:pt x="171" y="459"/>
                  <a:pt x="229" y="460"/>
                  <a:pt x="230" y="460"/>
                </a:cubicBezTo>
                <a:lnTo>
                  <a:pt x="460" y="46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280648" y="3704905"/>
            <a:ext cx="1363431" cy="1363431"/>
          </a:xfrm>
          <a:custGeom>
            <a:rect l="l" t="t" r="r" b="b"/>
            <a:pathLst>
              <a:path w="460" h="460">
                <a:moveTo>
                  <a:pt x="460" y="460"/>
                </a:moveTo>
                <a:cubicBezTo>
                  <a:pt x="460" y="230"/>
                  <a:pt x="460" y="230"/>
                  <a:pt x="460" y="230"/>
                </a:cubicBezTo>
                <a:cubicBezTo>
                  <a:pt x="460" y="229"/>
                  <a:pt x="459" y="170"/>
                  <a:pt x="430" y="113"/>
                </a:cubicBezTo>
                <a:cubicBezTo>
                  <a:pt x="392" y="38"/>
                  <a:pt x="325" y="0"/>
                  <a:pt x="23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230"/>
                  <a:pt x="0" y="289"/>
                  <a:pt x="29" y="347"/>
                </a:cubicBezTo>
                <a:cubicBezTo>
                  <a:pt x="67" y="422"/>
                  <a:pt x="135" y="460"/>
                  <a:pt x="230" y="460"/>
                </a:cubicBezTo>
                <a:lnTo>
                  <a:pt x="460" y="46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4724705" y="3704905"/>
            <a:ext cx="1363431" cy="1363431"/>
          </a:xfrm>
          <a:custGeom>
            <a:rect l="l" t="t" r="r" b="b"/>
            <a:pathLst>
              <a:path w="460" h="460">
                <a:moveTo>
                  <a:pt x="230" y="460"/>
                </a:moveTo>
                <a:cubicBezTo>
                  <a:pt x="230" y="460"/>
                  <a:pt x="289" y="459"/>
                  <a:pt x="347" y="430"/>
                </a:cubicBezTo>
                <a:cubicBezTo>
                  <a:pt x="422" y="392"/>
                  <a:pt x="460" y="325"/>
                  <a:pt x="460" y="230"/>
                </a:cubicBezTo>
                <a:cubicBezTo>
                  <a:pt x="460" y="0"/>
                  <a:pt x="460" y="0"/>
                  <a:pt x="460" y="0"/>
                </a:cubicBezTo>
                <a:cubicBezTo>
                  <a:pt x="230" y="0"/>
                  <a:pt x="230" y="0"/>
                  <a:pt x="230" y="0"/>
                </a:cubicBezTo>
                <a:cubicBezTo>
                  <a:pt x="229" y="0"/>
                  <a:pt x="170" y="0"/>
                  <a:pt x="113" y="29"/>
                </a:cubicBezTo>
                <a:cubicBezTo>
                  <a:pt x="38" y="67"/>
                  <a:pt x="0" y="135"/>
                  <a:pt x="0" y="230"/>
                </a:cubicBezTo>
                <a:cubicBezTo>
                  <a:pt x="0" y="460"/>
                  <a:pt x="0" y="460"/>
                  <a:pt x="0" y="460"/>
                </a:cubicBezTo>
                <a:lnTo>
                  <a:pt x="230" y="46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682204" y="3105790"/>
            <a:ext cx="1001939" cy="1004377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18414" y="3140659"/>
            <a:ext cx="933176" cy="934395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977383" y="2360992"/>
            <a:ext cx="858074" cy="938980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2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97275" y="2360992"/>
            <a:ext cx="930177" cy="938980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2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497936" y="3917030"/>
            <a:ext cx="928855" cy="938980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2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4959661" y="3926906"/>
            <a:ext cx="893518" cy="938980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2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单片机的开发环境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课程设计题目解析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https://d.book118.com/786054122051010051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2024-09-16T23:49:00.049</cp:lastPrinted>
  <dcterms:created xsi:type="dcterms:W3CDTF">2024-09-16T15:49:00Z</dcterms:created>
  <dcterms:modified xsi:type="dcterms:W3CDTF">2024-09-16T15:49:02Z</dcterms:modified>
</cp:coreProperties>
</file>