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04A9F-5E29-4DF2-B25B-AA0886FF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6B882-F35F-48BF-9678-0DAD7F639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A7951-797F-4ABB-A682-4F56314C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E51D2-51F0-47C4-BEB1-E89E64DA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54BDC-90DB-488F-97E8-469506680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92B24-4010-4C68-AC20-3ED80A67E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77A474-A9B7-4025-A831-662717B5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DAF64-4A63-4AE5-9EAD-B548FA1A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D0A28-0943-4255-8181-181DF499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C34A2-B57A-4597-81FB-9C8AC768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513A7-AC31-49A3-BEEE-621DF1C7F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4141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深化心理危机干预以学生为中心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学生心理危机现状及原因分析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深化心理危机干预的策略与方法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以学生为中心的心理危机干预实践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心理危机干预的效果评估与持续改进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随着社会压力的增加，学生心理健康问题日益突出，心理危机事件频发，对学生身心健康和校园安全造成威胁。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心理危机干预是预防和减少学生心理危机事件的有效手段，对于保障学生身心健康、维护校园安全具有重要意义。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学生心理危机干预的重要性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学生是心理危机干预的主体，以学生为中心的心理危机干预能够更好地满足学生的需求，提高学生的参与度和干预效果。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以学生为中心的必要性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通过深化心理危机干预，提高学生心理健康水平，减少心理危机事件的发生，保障学生身心健康和校园安全。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构建完善的心理危机干预…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包括预防、预警、干预和恢复等环节，形成全方位、多层次的心理危机干预网络。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加强心理健康教育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通过开展心理健康教育课程、讲座、培训等活动，提高学生心理健康意识和自我调适能力。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建立心理危机预警机制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通过定期心理测评、观察学生行为等方式，及时发现学生中存在的心理问题，采取相应措施进行干预。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提供专业的心理咨询和支持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配备专业的心理咨询师和辅导员，为学生提供个性化的心理咨询和支持，帮助学生解决心理问题。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学生心理危机现状及原因分析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135" b="27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学生心理危机现状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焦虑情绪普遍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当前学生面临学业、就业、人际关系等多重压力，焦虑情绪普遍存在，部分学生甚至出现严重焦虑症状。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抑郁症状增多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学生中抑郁症状的比例逐年上升，部分学生表现出持续的情绪低落、兴趣丧失等症状。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自杀意念与行为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部分学生因无法承受心理压力，产生自杀意念或尝试自杀行为，给个人和家庭带来巨大伤害。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当前教育体制下的高强度学业压力，导致学生长期处于紧张状态，容易出现心理问题。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学生在校园中需要处理与同学、老师、家长等多方面的人际关系，一旦处理不当，容易引发心理困扰。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人际关系困扰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家庭环境、父母教育方式等对学生的心理健康有重要影响，不良的家庭环境容易导致学生出现心理问题。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社会竞争日益激烈，就业形势严峻等社会环境因素也对学生的心理健康造成一定影响。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深化心理危机干预的策略与方法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通过课程、讲座、工作坊等形式，提供心理健康知识，增强学生的心理素质和自我调节能力。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心理测评与筛查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定期开展心理测评，发现潜在的心理问题，及时进行干预。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建立学校、家庭、社会三位一体的支持系统，共同关注学生的心理健康。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预防性干预策略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针对学生的具体心理问题，提供个性化的心理咨询和支持。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个体心理咨询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通过团体活动，帮助学生建立积极的人际关系，提高自我认知和自我调节能力。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团体心理辅导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对于需要深入治疗的学生，提供专业的心理治疗或转介至专业机构。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心理治疗与转介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治疗性干预策略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https://d.book118.com/786054141113010042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2024-09-09T21:12:25.260</cp:lastPrinted>
  <dcterms:created xsi:type="dcterms:W3CDTF">2024-09-09T13:12:25Z</dcterms:created>
  <dcterms:modified xsi:type="dcterms:W3CDTF">2024-09-09T13:12:27Z</dcterms:modified>
</cp:coreProperties>
</file>