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11F30-16E8-44AF-9076-DEB058662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42395-3A42-4F2C-BBC1-8E9E6B141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EAC10-BCA0-44DF-A752-48F9E3EC4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A8EF92-E2FA-4DCE-9C05-C3D8CD480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AB2E79-7815-4500-B396-256D9B4E2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D3F087-0C1B-4371-B9BB-37BB48480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254C81-44BC-4F0F-97E8-C773B7287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16FCE6-CD76-4CAD-B114-AA378E97B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CA252C-2699-48BB-AF45-498297F2A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C4403-4247-44B1-939C-FDA67FA5C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FF8C7-98C4-4BBD-91B9-07B3C738D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54144050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教育培训市场运营模式分析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教育培训市场概述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运营模式分析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运营模式优劣分析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教育培训市场概述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教育培训市场是指提供各类教育服务的市场，包括学历教育、职业教育、语言培训、课外辅导等。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按照服务类型，教育培训市场可分为学历教育、职业教育、语言培训、课外辅导等；按照服务对象，可分为成人教育市场和K-12教育市场。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全球教育培训市场规模庞大，据统计，2022年全球教育培训市场规模超过1万亿美元。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随着全球经济的发展和人口结构的改变，教育培训市场呈现出稳步增长的趋势。特别是在新兴市场，由于中产阶级的崛起和教育的普及，教育培训市场具有巨大的增长潜力。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市场规模与增长趋势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教育培训市场参与者众多，包括大型连锁培训机构、中小型培训机构、在线教育平台等。由于市场竞争激烈，许多机构通过提供差异化服务、创新教学模式等方式来提高竞争力。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品牌与口碑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品牌和口碑是教育培训市场的核心竞争力之一。知名品牌往往能够吸引更多的学员和师资，从而提高市场占有率。同时，学员的口碑传播对于机构的声誉和招生也有重要影响。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随着技术的发展，教育培训市场也不断涌现出新的运营模式和教学方法。例如，在线教育平台的兴起为学员提供了更加便捷的学习方式，同时也为机构提供了更广阔的市场空间。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运营模式分析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线上运营模式具有低成本、高效率、快速扩张等优势，通过互联网平台可以覆盖更广泛的目标客户群体，降低实体店面的租赁和人工成本。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线上运营模式需要具备强大的线上营销能力和品牌影响力，同时面临线上竞争激烈、用户获取成本高、线上教育质量监管难度大等问题。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线上运营模式适用于标准化、可规模化的课程，如语言培训、职业证书考试培训等。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线上运营模式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线下运营模式需要承担高昂的实体店面租赁和人工成本，扩张速度相对较慢，且受地域限制较大。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线下运营模式适用于个性化、定制化课程，如艺术培训、体育培训等。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线下运营模式能够提供面对面的教学服务，增强师生互动和教学质量，同时通过实体店面可以建立品牌形象和信誉。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线下运营模式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OMO（Online-Merge-Offline）运营模式结合线上和线下运营的优势，通过线上平台吸引流量和提供服务，线下店面提供个性化教学服务和体验，实现线上线下相互导流和融合。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OMO运营模式需要具备强大的线上线下整合能力和管理能力，同时面临线上线下服务标准统一、线上线下用户数据打通等问题。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OMO运营模式适用于需要提供个性化服务和体验的课程，如高端职业培训、素质教育等。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OMO运营模式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运营模式优劣分析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线上教育不需要租赁实体教室，降低了运营成本。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线上教育不受地理位置限制，学生可以随时随地学习。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便捷性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线上运营模式优劣分析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线上运营模式优劣分析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083097" y="948722"/>
            <a:ext cx="10024740" cy="1272191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丰富的教育资源：线上教育平台可以整合全国乃至全球的优质教育资源，为学生提供更多选择。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https://d.book118.com/786054144050010102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2024-09-27T01:39:26.767</cp:lastPrinted>
  <dcterms:created xsi:type="dcterms:W3CDTF">2024-09-26T17:39:26Z</dcterms:created>
  <dcterms:modified xsi:type="dcterms:W3CDTF">2024-09-26T17:39:28Z</dcterms:modified>
</cp:coreProperties>
</file>