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4A99D-A84F-48C1-B5A4-5BC7DA769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F0FB3-F81B-4AA0-9738-CFE319714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F9712-4DC9-4D7C-8ED8-D0931CF08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B8D49-71AF-4625-9073-A62325A87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5FC57-80A2-4FA7-9D01-CA95B0B52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A9D5C-2717-49CC-BB14-96DD8AE34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690DB-6F4B-4048-9EB6-CA72FFD83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CA2E2-DB40-4980-96A1-4B7506CF1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FA895-0E8A-42D5-9F2C-6F45F74DF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C5E46-B5ED-4CA2-BEB2-C782C14FF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6D2BC-D29D-44A0-B013-8377C4EE5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54155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2024-01-12</a:t>
            </a:r>
            <a:endParaRPr lang="en-US" sz="2025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《农产品加工安全》课件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农产品加工安全概述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农产品加工过程中的危害因素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农产品加工安全控制体系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农产品加工安全监管与检测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农产品加工企业安全管理体系建设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农产品加工安全事故预防与处理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农产品加工安全概述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320" r="63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农产品加工安全的意义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保障人类健康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农产品加工过程中的不安全因素可能导致食品中毒、疾病传播等，加强农产品加工安全可以保障人类健康。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促进农业可持续发展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农产品加工安全是农业产业链的重要环节，提高农产品加工安全水平可以促进农业可持续发展。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维护社会稳定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农产品是人们日常生活的必需品，农产品加工安全问题关系到社会稳定和民生福祉。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在农产品加工过程中，应注重预防不安全因素的产生，建立完善的预防机制。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预防为主原则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全程控制原则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科学管理原则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对农产品加工的整个过程进行全面控制，确保从原料到成品的每一环节都符合安全标准。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运用现代科技手段对农产品加工过程进行科学管理，提高加工效率和安全性。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农产品加工安全的原则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其他相关法规和标准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如《食品生产许可管理办法》、《食品添加剂使用标准》等，为农产品加工安全提供了具体的操作指南和监管依据。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《中华人民共和国食品安全法》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规定了食品安全的基本要求和监管制度，为农产品加工安全提供了法律保障。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《农产品质量安全法》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针对农产品质量安全问题，规定了生产、加工、销售等各环节的法律责任和要求。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农产品加工安全的法律法规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农产品加工过程中的危害因素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寄生虫和虫卵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部分农产品，尤其是生食类农产品，可能携带寄生虫和虫卵，未经充分加工的农产品食用后可能导致寄生虫感染。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微生物污染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农产品在加工过程中可能受到细菌、病毒、真菌等微生物的污染，这些微生物在适宜的条件下会繁殖并产生有害物质，对人体健康造成威胁。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有毒动植物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某些农产品本身含有有毒物质，如毒蘑菇、河豚鱼等，误食这些有毒动植物可能导致中毒甚至死亡。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生物性危害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农产品在生长过程中可能使用农药，如果农药使用不当或过量，会导致农产品中农药残留超标，长期食用可能对人体健康产生不良影响。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农药残留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动物性农产品在养殖过程中可能使用兽药，不合理使用兽药会导致兽药残留，进而通过食物链进入人体，对人体健康构成威胁。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兽药残留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工业废水、废气排放以及农药、化肥的不合理使用都可能导致土壤和水源受到重金属污染，进而影响农产品的质量安全。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重金属污染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化学性危害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杂质污染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农产品在加工过程中可能混入泥土、沙石、金属屑等杂质，这些杂质不仅影响农产品的感官品质，还可能对人体造成伤害。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放射性污染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某些地区的农产品可能受到放射性物质的污染，如核辐射等，长期食用这些受污染的农产品会对人体健康产生严重影响。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不当添加物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部分不法商贩为了改善农产品的色泽、口感或延长保质期，可能违法添加非食用物质或超量使用食品添加剂，这些不当添加物会对人体健康造成危害。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物理性危害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农产品加工安全控制体系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危害分析和关键控制点（HACCP）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HACCP体系是一种预防性的食品安全控制体系，通过对食品生产过程中可能出现的危害进行分析，确定关键控制点，并采取相应的控制措施，以确保食品的安全性。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HACCP的七个原理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包括进行危害分析、确定关键控制点、建立关键限值、建立监控程序、建立纠偏措施、建立验证程序和建立文件和记录保持程序。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HACCP体系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良好生产规范（GMP）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GMP体系是一种针对食品生产企业的基础性安全控制体系，要求企业在生产过程中遵守一系列的操作规范和卫生标准，以确保食品的质量和安全性。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GMP的主要内容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包括厂区环境、厂房和设施、设备、人员、原料和辅料、生产过程控制、质量检验等方面的要求。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GMP体系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https://d.book118.com/786054155010010042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2024-09-09T06:03:06.185</cp:lastPrinted>
  <dcterms:created xsi:type="dcterms:W3CDTF">2024-09-08T22:03:06Z</dcterms:created>
  <dcterms:modified xsi:type="dcterms:W3CDTF">2024-09-08T22:03:08Z</dcterms:modified>
</cp:coreProperties>
</file>